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57D6B-F18F-47BB-A24F-E0BF4114DC3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24FE4C85-828B-4DCA-92F8-299DF282C375}">
      <dgm:prSet phldrT="[Szöveg]" custT="1"/>
      <dgm:spPr/>
      <dgm:t>
        <a:bodyPr/>
        <a:lstStyle/>
        <a:p>
          <a:r>
            <a:rPr lang="hu-HU" sz="20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Hasonulások</a:t>
          </a:r>
          <a:endParaRPr lang="hu-HU" sz="2000" b="1" dirty="0">
            <a:solidFill>
              <a:srgbClr val="C00000"/>
            </a:solidFill>
            <a:latin typeface="Bookman Old Style" panose="02050604050505020204" pitchFamily="18" charset="0"/>
          </a:endParaRPr>
        </a:p>
      </dgm:t>
    </dgm:pt>
    <dgm:pt modelId="{68B96A9F-61D4-42E9-AD7A-50EB666256A5}" type="parTrans" cxnId="{46E6604F-D982-4402-A9A6-AB7927FEC484}">
      <dgm:prSet/>
      <dgm:spPr/>
      <dgm:t>
        <a:bodyPr/>
        <a:lstStyle/>
        <a:p>
          <a:endParaRPr lang="hu-HU"/>
        </a:p>
      </dgm:t>
    </dgm:pt>
    <dgm:pt modelId="{18639C23-C439-463E-91D1-62C624C0DF8A}" type="sibTrans" cxnId="{46E6604F-D982-4402-A9A6-AB7927FEC484}">
      <dgm:prSet/>
      <dgm:spPr/>
      <dgm:t>
        <a:bodyPr/>
        <a:lstStyle/>
        <a:p>
          <a:endParaRPr lang="hu-HU"/>
        </a:p>
      </dgm:t>
    </dgm:pt>
    <dgm:pt modelId="{5C5CC5C1-CFB4-4EAC-8942-D3068030DA53}">
      <dgm:prSet phldrT="[Szöveg]" custT="1"/>
      <dgm:spPr/>
      <dgm:t>
        <a:bodyPr/>
        <a:lstStyle/>
        <a:p>
          <a:r>
            <a:rPr lang="hu-HU" sz="20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Teljes</a:t>
          </a:r>
          <a:endParaRPr lang="hu-HU" sz="2000" b="1" dirty="0">
            <a:solidFill>
              <a:srgbClr val="C00000"/>
            </a:solidFill>
            <a:latin typeface="Bookman Old Style" panose="02050604050505020204" pitchFamily="18" charset="0"/>
          </a:endParaRPr>
        </a:p>
      </dgm:t>
    </dgm:pt>
    <dgm:pt modelId="{57143DEA-EDFE-42FE-B44A-14F97EDB1DD0}" type="parTrans" cxnId="{09FED331-5EB6-4156-989F-F1A26CEAE71D}">
      <dgm:prSet/>
      <dgm:spPr/>
      <dgm:t>
        <a:bodyPr/>
        <a:lstStyle/>
        <a:p>
          <a:endParaRPr lang="hu-HU"/>
        </a:p>
      </dgm:t>
    </dgm:pt>
    <dgm:pt modelId="{8C4E533F-CCAE-4DAF-8147-6D1B29A5293F}" type="sibTrans" cxnId="{09FED331-5EB6-4156-989F-F1A26CEAE71D}">
      <dgm:prSet/>
      <dgm:spPr/>
      <dgm:t>
        <a:bodyPr/>
        <a:lstStyle/>
        <a:p>
          <a:endParaRPr lang="hu-HU"/>
        </a:p>
      </dgm:t>
    </dgm:pt>
    <dgm:pt modelId="{E76DE972-AB28-4906-87AC-020AFAEF5FC4}">
      <dgm:prSet phldrT="[Szöveg]" custT="1"/>
      <dgm:spPr/>
      <dgm:t>
        <a:bodyPr/>
        <a:lstStyle/>
        <a:p>
          <a:r>
            <a:rPr lang="hu-HU" sz="16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Írásban jelölt</a:t>
          </a:r>
        </a:p>
        <a:p>
          <a:r>
            <a:rPr lang="hu-HU" sz="1600" b="1" dirty="0" smtClean="0">
              <a:latin typeface="Bookman Old Style" panose="02050604050505020204" pitchFamily="18" charset="0"/>
            </a:rPr>
            <a:t>pl. örömmel</a:t>
          </a:r>
          <a:endParaRPr lang="hu-HU" sz="1600" b="1" dirty="0">
            <a:latin typeface="Bookman Old Style" panose="02050604050505020204" pitchFamily="18" charset="0"/>
          </a:endParaRPr>
        </a:p>
      </dgm:t>
    </dgm:pt>
    <dgm:pt modelId="{0ABFBACD-F8A9-48F3-84F7-20B657B8DF51}" type="parTrans" cxnId="{D309ABCA-2FA6-4AE7-B164-F9F7C0398E16}">
      <dgm:prSet/>
      <dgm:spPr/>
      <dgm:t>
        <a:bodyPr/>
        <a:lstStyle/>
        <a:p>
          <a:endParaRPr lang="hu-HU"/>
        </a:p>
      </dgm:t>
    </dgm:pt>
    <dgm:pt modelId="{982C3A64-D7FD-4180-8CC9-01B8734FD90F}" type="sibTrans" cxnId="{D309ABCA-2FA6-4AE7-B164-F9F7C0398E16}">
      <dgm:prSet/>
      <dgm:spPr/>
      <dgm:t>
        <a:bodyPr/>
        <a:lstStyle/>
        <a:p>
          <a:endParaRPr lang="hu-HU"/>
        </a:p>
      </dgm:t>
    </dgm:pt>
    <dgm:pt modelId="{37E18A33-5FBB-4602-8041-7082AC3ACE72}">
      <dgm:prSet phldrT="[Szöveg]" custT="1"/>
      <dgm:spPr/>
      <dgm:t>
        <a:bodyPr/>
        <a:lstStyle/>
        <a:p>
          <a:r>
            <a:rPr lang="hu-HU" sz="16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Írásban jelöletlen</a:t>
          </a:r>
        </a:p>
        <a:p>
          <a:r>
            <a:rPr lang="hu-HU" sz="1600" b="1" dirty="0" smtClean="0">
              <a:latin typeface="Bookman Old Style" panose="02050604050505020204" pitchFamily="18" charset="0"/>
            </a:rPr>
            <a:t>pl. tanuljatok</a:t>
          </a:r>
          <a:endParaRPr lang="hu-HU" sz="1600" b="1" dirty="0">
            <a:latin typeface="Bookman Old Style" panose="02050604050505020204" pitchFamily="18" charset="0"/>
          </a:endParaRPr>
        </a:p>
      </dgm:t>
    </dgm:pt>
    <dgm:pt modelId="{303F6C5B-8F2A-4E38-B15D-A628D5E90AD4}" type="parTrans" cxnId="{AF08BF3E-7553-47DC-825B-9526A2842CA4}">
      <dgm:prSet/>
      <dgm:spPr/>
      <dgm:t>
        <a:bodyPr/>
        <a:lstStyle/>
        <a:p>
          <a:endParaRPr lang="hu-HU"/>
        </a:p>
      </dgm:t>
    </dgm:pt>
    <dgm:pt modelId="{9459F2A4-9C11-4C1E-A554-540F85336F5D}" type="sibTrans" cxnId="{AF08BF3E-7553-47DC-825B-9526A2842CA4}">
      <dgm:prSet/>
      <dgm:spPr/>
      <dgm:t>
        <a:bodyPr/>
        <a:lstStyle/>
        <a:p>
          <a:endParaRPr lang="hu-HU"/>
        </a:p>
      </dgm:t>
    </dgm:pt>
    <dgm:pt modelId="{EB5E7982-435B-43B9-A2A0-0B1D205B0B51}">
      <dgm:prSet phldrT="[Szöveg]" custT="1"/>
      <dgm:spPr/>
      <dgm:t>
        <a:bodyPr/>
        <a:lstStyle/>
        <a:p>
          <a:r>
            <a:rPr lang="hu-HU" sz="20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Részleges</a:t>
          </a:r>
          <a:endParaRPr lang="hu-HU" sz="2000" b="1" dirty="0">
            <a:solidFill>
              <a:srgbClr val="C00000"/>
            </a:solidFill>
            <a:latin typeface="Bookman Old Style" panose="02050604050505020204" pitchFamily="18" charset="0"/>
          </a:endParaRPr>
        </a:p>
      </dgm:t>
    </dgm:pt>
    <dgm:pt modelId="{5512B6AD-AE2F-41DB-82EB-E14BFB16AB35}" type="parTrans" cxnId="{0FB506D7-5A00-4BC3-8C7C-670878FFF989}">
      <dgm:prSet/>
      <dgm:spPr/>
      <dgm:t>
        <a:bodyPr/>
        <a:lstStyle/>
        <a:p>
          <a:endParaRPr lang="hu-HU"/>
        </a:p>
      </dgm:t>
    </dgm:pt>
    <dgm:pt modelId="{60C1AB41-45D6-4B4A-9D24-7E70B4CE66FA}" type="sibTrans" cxnId="{0FB506D7-5A00-4BC3-8C7C-670878FFF989}">
      <dgm:prSet/>
      <dgm:spPr/>
      <dgm:t>
        <a:bodyPr/>
        <a:lstStyle/>
        <a:p>
          <a:endParaRPr lang="hu-HU"/>
        </a:p>
      </dgm:t>
    </dgm:pt>
    <dgm:pt modelId="{3C1BBB06-BF47-4235-8E42-BB66A38E7A76}">
      <dgm:prSet phldrT="[Szöveg]" custT="1"/>
      <dgm:spPr/>
      <dgm:t>
        <a:bodyPr/>
        <a:lstStyle/>
        <a:p>
          <a:r>
            <a:rPr lang="hu-HU" sz="16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Zöngésség szerinti</a:t>
          </a:r>
        </a:p>
        <a:p>
          <a:r>
            <a:rPr lang="hu-HU" sz="1600" b="1" dirty="0" smtClean="0">
              <a:latin typeface="Bookman Old Style" panose="02050604050505020204" pitchFamily="18" charset="0"/>
            </a:rPr>
            <a:t>pl. bukdácsol</a:t>
          </a:r>
        </a:p>
      </dgm:t>
    </dgm:pt>
    <dgm:pt modelId="{1F84244A-A651-49C2-9016-07C6084307EC}" type="parTrans" cxnId="{0ACCCE25-6B3F-4FF1-8052-58F3BC899FC0}">
      <dgm:prSet/>
      <dgm:spPr/>
      <dgm:t>
        <a:bodyPr/>
        <a:lstStyle/>
        <a:p>
          <a:endParaRPr lang="hu-HU"/>
        </a:p>
      </dgm:t>
    </dgm:pt>
    <dgm:pt modelId="{CEBC1C9D-7677-4BEA-A522-5927CF8FA0A0}" type="sibTrans" cxnId="{0ACCCE25-6B3F-4FF1-8052-58F3BC899FC0}">
      <dgm:prSet/>
      <dgm:spPr/>
      <dgm:t>
        <a:bodyPr/>
        <a:lstStyle/>
        <a:p>
          <a:endParaRPr lang="hu-HU"/>
        </a:p>
      </dgm:t>
    </dgm:pt>
    <dgm:pt modelId="{2FF525AA-D771-4DC3-BC5E-B4A739B02E8F}">
      <dgm:prSet phldrT="[Szöveg]" custT="1"/>
      <dgm:spPr/>
      <dgm:t>
        <a:bodyPr/>
        <a:lstStyle/>
        <a:p>
          <a:r>
            <a:rPr lang="hu-HU" sz="1400" b="1" dirty="0" smtClean="0">
              <a:solidFill>
                <a:srgbClr val="C00000"/>
              </a:solidFill>
              <a:latin typeface="Bookman Old Style" panose="02050604050505020204" pitchFamily="18" charset="0"/>
            </a:rPr>
            <a:t>Képzés helye szerinti</a:t>
          </a:r>
        </a:p>
        <a:p>
          <a:r>
            <a:rPr lang="hu-HU" sz="1400" b="1" dirty="0" smtClean="0">
              <a:solidFill>
                <a:schemeClr val="bg1"/>
              </a:solidFill>
              <a:latin typeface="Bookman Old Style" panose="02050604050505020204" pitchFamily="18" charset="0"/>
            </a:rPr>
            <a:t>pl. ellenben</a:t>
          </a:r>
          <a:endParaRPr lang="hu-HU" sz="1400" b="1" dirty="0">
            <a:solidFill>
              <a:schemeClr val="bg1"/>
            </a:solidFill>
            <a:latin typeface="Bookman Old Style" panose="02050604050505020204" pitchFamily="18" charset="0"/>
          </a:endParaRPr>
        </a:p>
      </dgm:t>
    </dgm:pt>
    <dgm:pt modelId="{E08C071E-40C3-4182-A02E-EBB6E7DFA7B9}" type="parTrans" cxnId="{AEADBAFE-F652-4F9A-B0BA-44FC978EA598}">
      <dgm:prSet/>
      <dgm:spPr/>
      <dgm:t>
        <a:bodyPr/>
        <a:lstStyle/>
        <a:p>
          <a:endParaRPr lang="hu-HU"/>
        </a:p>
      </dgm:t>
    </dgm:pt>
    <dgm:pt modelId="{1C0E899C-EF6E-457F-B5A3-28E72832392E}" type="sibTrans" cxnId="{AEADBAFE-F652-4F9A-B0BA-44FC978EA598}">
      <dgm:prSet/>
      <dgm:spPr/>
      <dgm:t>
        <a:bodyPr/>
        <a:lstStyle/>
        <a:p>
          <a:endParaRPr lang="hu-HU"/>
        </a:p>
      </dgm:t>
    </dgm:pt>
    <dgm:pt modelId="{36A63BEE-FA87-4613-BA4C-DCA5D6FDE2AE}" type="pres">
      <dgm:prSet presAssocID="{BB357D6B-F18F-47BB-A24F-E0BF4114DC3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4897A18-8F55-4235-8EE6-193642501D03}" type="pres">
      <dgm:prSet presAssocID="{24FE4C85-828B-4DCA-92F8-299DF282C375}" presName="root1" presStyleCnt="0"/>
      <dgm:spPr/>
    </dgm:pt>
    <dgm:pt modelId="{542733E2-10E2-4940-B433-3888F9E4C942}" type="pres">
      <dgm:prSet presAssocID="{24FE4C85-828B-4DCA-92F8-299DF282C375}" presName="LevelOneTextNode" presStyleLbl="node0" presStyleIdx="0" presStyleCnt="2" custLinFactNeighborX="3749" custLinFactNeighborY="-908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E273F3E-E7D9-4819-875F-0CCB8E6565D4}" type="pres">
      <dgm:prSet presAssocID="{24FE4C85-828B-4DCA-92F8-299DF282C375}" presName="level2hierChild" presStyleCnt="0"/>
      <dgm:spPr/>
    </dgm:pt>
    <dgm:pt modelId="{19982585-D0AB-4351-AE2C-DABFE2228908}" type="pres">
      <dgm:prSet presAssocID="{57143DEA-EDFE-42FE-B44A-14F97EDB1DD0}" presName="conn2-1" presStyleLbl="parChTrans1D2" presStyleIdx="0" presStyleCnt="2"/>
      <dgm:spPr/>
      <dgm:t>
        <a:bodyPr/>
        <a:lstStyle/>
        <a:p>
          <a:endParaRPr lang="hu-HU"/>
        </a:p>
      </dgm:t>
    </dgm:pt>
    <dgm:pt modelId="{89876591-C109-42C8-98E6-EBE33AF6E317}" type="pres">
      <dgm:prSet presAssocID="{57143DEA-EDFE-42FE-B44A-14F97EDB1DD0}" presName="connTx" presStyleLbl="parChTrans1D2" presStyleIdx="0" presStyleCnt="2"/>
      <dgm:spPr/>
      <dgm:t>
        <a:bodyPr/>
        <a:lstStyle/>
        <a:p>
          <a:endParaRPr lang="hu-HU"/>
        </a:p>
      </dgm:t>
    </dgm:pt>
    <dgm:pt modelId="{804D8ABA-0C70-498B-857C-0B59EDC6C862}" type="pres">
      <dgm:prSet presAssocID="{5C5CC5C1-CFB4-4EAC-8942-D3068030DA53}" presName="root2" presStyleCnt="0"/>
      <dgm:spPr/>
    </dgm:pt>
    <dgm:pt modelId="{45A2C0DC-7598-479B-A947-49A836183783}" type="pres">
      <dgm:prSet presAssocID="{5C5CC5C1-CFB4-4EAC-8942-D3068030DA53}" presName="LevelTwoTextNode" presStyleLbl="node2" presStyleIdx="0" presStyleCnt="2" custLinFactY="-23173" custLinFactNeighborX="111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F6F1211-59C3-4BB3-8BED-1303B60065D1}" type="pres">
      <dgm:prSet presAssocID="{5C5CC5C1-CFB4-4EAC-8942-D3068030DA53}" presName="level3hierChild" presStyleCnt="0"/>
      <dgm:spPr/>
    </dgm:pt>
    <dgm:pt modelId="{8DDBAC68-BA3A-4082-98EB-6CB73B347403}" type="pres">
      <dgm:prSet presAssocID="{0ABFBACD-F8A9-48F3-84F7-20B657B8DF51}" presName="conn2-1" presStyleLbl="parChTrans1D3" presStyleIdx="0" presStyleCnt="3"/>
      <dgm:spPr/>
      <dgm:t>
        <a:bodyPr/>
        <a:lstStyle/>
        <a:p>
          <a:endParaRPr lang="hu-HU"/>
        </a:p>
      </dgm:t>
    </dgm:pt>
    <dgm:pt modelId="{A223FAF1-1E1D-47FB-B3A5-F51AF70D89A6}" type="pres">
      <dgm:prSet presAssocID="{0ABFBACD-F8A9-48F3-84F7-20B657B8DF51}" presName="connTx" presStyleLbl="parChTrans1D3" presStyleIdx="0" presStyleCnt="3"/>
      <dgm:spPr/>
      <dgm:t>
        <a:bodyPr/>
        <a:lstStyle/>
        <a:p>
          <a:endParaRPr lang="hu-HU"/>
        </a:p>
      </dgm:t>
    </dgm:pt>
    <dgm:pt modelId="{17259AAA-556B-406A-A320-278880023902}" type="pres">
      <dgm:prSet presAssocID="{E76DE972-AB28-4906-87AC-020AFAEF5FC4}" presName="root2" presStyleCnt="0"/>
      <dgm:spPr/>
    </dgm:pt>
    <dgm:pt modelId="{1B543CB2-88D5-4D22-88E4-EC7204AF9FA7}" type="pres">
      <dgm:prSet presAssocID="{E76DE972-AB28-4906-87AC-020AFAEF5FC4}" presName="LevelTwoTextNode" presStyleLbl="node3" presStyleIdx="0" presStyleCnt="3" custScaleY="59643" custLinFactY="-5974" custLinFactNeighborX="-3526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2154789-6FDB-42A2-9633-43434CDCFA35}" type="pres">
      <dgm:prSet presAssocID="{E76DE972-AB28-4906-87AC-020AFAEF5FC4}" presName="level3hierChild" presStyleCnt="0"/>
      <dgm:spPr/>
    </dgm:pt>
    <dgm:pt modelId="{C614D7BD-5253-43F3-BBCB-DBC88BD20168}" type="pres">
      <dgm:prSet presAssocID="{303F6C5B-8F2A-4E38-B15D-A628D5E90AD4}" presName="conn2-1" presStyleLbl="parChTrans1D3" presStyleIdx="1" presStyleCnt="3"/>
      <dgm:spPr/>
      <dgm:t>
        <a:bodyPr/>
        <a:lstStyle/>
        <a:p>
          <a:endParaRPr lang="hu-HU"/>
        </a:p>
      </dgm:t>
    </dgm:pt>
    <dgm:pt modelId="{CFE7FD26-D19A-4C3E-884F-54AD81F55C8D}" type="pres">
      <dgm:prSet presAssocID="{303F6C5B-8F2A-4E38-B15D-A628D5E90AD4}" presName="connTx" presStyleLbl="parChTrans1D3" presStyleIdx="1" presStyleCnt="3"/>
      <dgm:spPr/>
      <dgm:t>
        <a:bodyPr/>
        <a:lstStyle/>
        <a:p>
          <a:endParaRPr lang="hu-HU"/>
        </a:p>
      </dgm:t>
    </dgm:pt>
    <dgm:pt modelId="{8E81E34A-418F-4347-9716-BDFF76C68301}" type="pres">
      <dgm:prSet presAssocID="{37E18A33-5FBB-4602-8041-7082AC3ACE72}" presName="root2" presStyleCnt="0"/>
      <dgm:spPr/>
    </dgm:pt>
    <dgm:pt modelId="{0683154B-6A2D-4F0E-887D-688CBE60B142}" type="pres">
      <dgm:prSet presAssocID="{37E18A33-5FBB-4602-8041-7082AC3ACE72}" presName="LevelTwoTextNode" presStyleLbl="node3" presStyleIdx="1" presStyleCnt="3" custScaleY="59755" custLinFactY="-7447" custLinFactNeighborX="-3526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528A48B-785B-4B93-8034-6A26D91DDEFE}" type="pres">
      <dgm:prSet presAssocID="{37E18A33-5FBB-4602-8041-7082AC3ACE72}" presName="level3hierChild" presStyleCnt="0"/>
      <dgm:spPr/>
    </dgm:pt>
    <dgm:pt modelId="{758AB79A-E2A8-4C32-B9AF-1FE3453B056C}" type="pres">
      <dgm:prSet presAssocID="{5512B6AD-AE2F-41DB-82EB-E14BFB16AB35}" presName="conn2-1" presStyleLbl="parChTrans1D2" presStyleIdx="1" presStyleCnt="2"/>
      <dgm:spPr/>
      <dgm:t>
        <a:bodyPr/>
        <a:lstStyle/>
        <a:p>
          <a:endParaRPr lang="hu-HU"/>
        </a:p>
      </dgm:t>
    </dgm:pt>
    <dgm:pt modelId="{7A6B4C8C-CED0-40D4-8CDE-50E6E873ABA3}" type="pres">
      <dgm:prSet presAssocID="{5512B6AD-AE2F-41DB-82EB-E14BFB16AB35}" presName="connTx" presStyleLbl="parChTrans1D2" presStyleIdx="1" presStyleCnt="2"/>
      <dgm:spPr/>
      <dgm:t>
        <a:bodyPr/>
        <a:lstStyle/>
        <a:p>
          <a:endParaRPr lang="hu-HU"/>
        </a:p>
      </dgm:t>
    </dgm:pt>
    <dgm:pt modelId="{C4D31113-9337-4E83-A092-DA5398AB249D}" type="pres">
      <dgm:prSet presAssocID="{EB5E7982-435B-43B9-A2A0-0B1D205B0B51}" presName="root2" presStyleCnt="0"/>
      <dgm:spPr/>
    </dgm:pt>
    <dgm:pt modelId="{58A673F6-7083-4799-A1BC-F6CBCE676FAE}" type="pres">
      <dgm:prSet presAssocID="{EB5E7982-435B-43B9-A2A0-0B1D205B0B51}" presName="LevelTwoTextNode" presStyleLbl="node2" presStyleIdx="1" presStyleCnt="2" custLinFactY="-1922" custLinFactNeighborX="-3215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D4D7879-0D1A-419C-B7C5-4B00F3329090}" type="pres">
      <dgm:prSet presAssocID="{EB5E7982-435B-43B9-A2A0-0B1D205B0B51}" presName="level3hierChild" presStyleCnt="0"/>
      <dgm:spPr/>
    </dgm:pt>
    <dgm:pt modelId="{70A7F6BA-256E-4432-8EE7-DB265744802B}" type="pres">
      <dgm:prSet presAssocID="{1F84244A-A651-49C2-9016-07C6084307EC}" presName="conn2-1" presStyleLbl="parChTrans1D3" presStyleIdx="2" presStyleCnt="3"/>
      <dgm:spPr/>
      <dgm:t>
        <a:bodyPr/>
        <a:lstStyle/>
        <a:p>
          <a:endParaRPr lang="hu-HU"/>
        </a:p>
      </dgm:t>
    </dgm:pt>
    <dgm:pt modelId="{FF334DD4-F53C-4552-9AA7-5B7817886A80}" type="pres">
      <dgm:prSet presAssocID="{1F84244A-A651-49C2-9016-07C6084307EC}" presName="connTx" presStyleLbl="parChTrans1D3" presStyleIdx="2" presStyleCnt="3"/>
      <dgm:spPr/>
      <dgm:t>
        <a:bodyPr/>
        <a:lstStyle/>
        <a:p>
          <a:endParaRPr lang="hu-HU"/>
        </a:p>
      </dgm:t>
    </dgm:pt>
    <dgm:pt modelId="{9E5E4F21-A977-4303-91C8-AA94A911038C}" type="pres">
      <dgm:prSet presAssocID="{3C1BBB06-BF47-4235-8E42-BB66A38E7A76}" presName="root2" presStyleCnt="0"/>
      <dgm:spPr/>
    </dgm:pt>
    <dgm:pt modelId="{3AE2EE79-0439-4D44-BC65-44607AA6CCAD}" type="pres">
      <dgm:prSet presAssocID="{3C1BBB06-BF47-4235-8E42-BB66A38E7A76}" presName="LevelTwoTextNode" presStyleLbl="node3" presStyleIdx="2" presStyleCnt="3" custScaleY="59798" custLinFactY="-12012" custLinFactNeighborX="-3526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0F99C7A-7F34-4921-976A-AD5425940C80}" type="pres">
      <dgm:prSet presAssocID="{3C1BBB06-BF47-4235-8E42-BB66A38E7A76}" presName="level3hierChild" presStyleCnt="0"/>
      <dgm:spPr/>
    </dgm:pt>
    <dgm:pt modelId="{5D45264D-DB4B-456F-B86F-C857CD6E38AA}" type="pres">
      <dgm:prSet presAssocID="{2FF525AA-D771-4DC3-BC5E-B4A739B02E8F}" presName="root1" presStyleCnt="0"/>
      <dgm:spPr/>
    </dgm:pt>
    <dgm:pt modelId="{20A6628B-E054-4DEC-961C-E1F1A41059F0}" type="pres">
      <dgm:prSet presAssocID="{2FF525AA-D771-4DC3-BC5E-B4A739B02E8F}" presName="LevelOneTextNode" presStyleLbl="node0" presStyleIdx="1" presStyleCnt="2" custScaleY="50810" custLinFactX="100000" custLinFactNeighborX="176474" custLinFactNeighborY="-8363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67759E4-83E6-4FFC-8A87-F4C65C57D3E2}" type="pres">
      <dgm:prSet presAssocID="{2FF525AA-D771-4DC3-BC5E-B4A739B02E8F}" presName="level2hierChild" presStyleCnt="0"/>
      <dgm:spPr/>
    </dgm:pt>
  </dgm:ptLst>
  <dgm:cxnLst>
    <dgm:cxn modelId="{0ACCCE25-6B3F-4FF1-8052-58F3BC899FC0}" srcId="{EB5E7982-435B-43B9-A2A0-0B1D205B0B51}" destId="{3C1BBB06-BF47-4235-8E42-BB66A38E7A76}" srcOrd="0" destOrd="0" parTransId="{1F84244A-A651-49C2-9016-07C6084307EC}" sibTransId="{CEBC1C9D-7677-4BEA-A522-5927CF8FA0A0}"/>
    <dgm:cxn modelId="{D309ABCA-2FA6-4AE7-B164-F9F7C0398E16}" srcId="{5C5CC5C1-CFB4-4EAC-8942-D3068030DA53}" destId="{E76DE972-AB28-4906-87AC-020AFAEF5FC4}" srcOrd="0" destOrd="0" parTransId="{0ABFBACD-F8A9-48F3-84F7-20B657B8DF51}" sibTransId="{982C3A64-D7FD-4180-8CC9-01B8734FD90F}"/>
    <dgm:cxn modelId="{46E6604F-D982-4402-A9A6-AB7927FEC484}" srcId="{BB357D6B-F18F-47BB-A24F-E0BF4114DC33}" destId="{24FE4C85-828B-4DCA-92F8-299DF282C375}" srcOrd="0" destOrd="0" parTransId="{68B96A9F-61D4-42E9-AD7A-50EB666256A5}" sibTransId="{18639C23-C439-463E-91D1-62C624C0DF8A}"/>
    <dgm:cxn modelId="{FA4B4FDF-027F-4725-B1D6-38489DF7E1F9}" type="presOf" srcId="{2FF525AA-D771-4DC3-BC5E-B4A739B02E8F}" destId="{20A6628B-E054-4DEC-961C-E1F1A41059F0}" srcOrd="0" destOrd="0" presId="urn:microsoft.com/office/officeart/2005/8/layout/hierarchy2"/>
    <dgm:cxn modelId="{F89DA982-D3D5-4141-9AE4-C5BBD5023870}" type="presOf" srcId="{0ABFBACD-F8A9-48F3-84F7-20B657B8DF51}" destId="{8DDBAC68-BA3A-4082-98EB-6CB73B347403}" srcOrd="0" destOrd="0" presId="urn:microsoft.com/office/officeart/2005/8/layout/hierarchy2"/>
    <dgm:cxn modelId="{A3474904-91EF-4C4A-86BF-3B3E023E3ADB}" type="presOf" srcId="{303F6C5B-8F2A-4E38-B15D-A628D5E90AD4}" destId="{CFE7FD26-D19A-4C3E-884F-54AD81F55C8D}" srcOrd="1" destOrd="0" presId="urn:microsoft.com/office/officeart/2005/8/layout/hierarchy2"/>
    <dgm:cxn modelId="{D93642D1-88FC-44CA-97CD-67950B868DBA}" type="presOf" srcId="{5C5CC5C1-CFB4-4EAC-8942-D3068030DA53}" destId="{45A2C0DC-7598-479B-A947-49A836183783}" srcOrd="0" destOrd="0" presId="urn:microsoft.com/office/officeart/2005/8/layout/hierarchy2"/>
    <dgm:cxn modelId="{4B64F83C-C077-47D2-A0DB-F39D7DC03396}" type="presOf" srcId="{57143DEA-EDFE-42FE-B44A-14F97EDB1DD0}" destId="{19982585-D0AB-4351-AE2C-DABFE2228908}" srcOrd="0" destOrd="0" presId="urn:microsoft.com/office/officeart/2005/8/layout/hierarchy2"/>
    <dgm:cxn modelId="{8BF7C62D-3797-4A91-8990-E7713F9D2F3D}" type="presOf" srcId="{57143DEA-EDFE-42FE-B44A-14F97EDB1DD0}" destId="{89876591-C109-42C8-98E6-EBE33AF6E317}" srcOrd="1" destOrd="0" presId="urn:microsoft.com/office/officeart/2005/8/layout/hierarchy2"/>
    <dgm:cxn modelId="{09FED331-5EB6-4156-989F-F1A26CEAE71D}" srcId="{24FE4C85-828B-4DCA-92F8-299DF282C375}" destId="{5C5CC5C1-CFB4-4EAC-8942-D3068030DA53}" srcOrd="0" destOrd="0" parTransId="{57143DEA-EDFE-42FE-B44A-14F97EDB1DD0}" sibTransId="{8C4E533F-CCAE-4DAF-8147-6D1B29A5293F}"/>
    <dgm:cxn modelId="{0FB506D7-5A00-4BC3-8C7C-670878FFF989}" srcId="{24FE4C85-828B-4DCA-92F8-299DF282C375}" destId="{EB5E7982-435B-43B9-A2A0-0B1D205B0B51}" srcOrd="1" destOrd="0" parTransId="{5512B6AD-AE2F-41DB-82EB-E14BFB16AB35}" sibTransId="{60C1AB41-45D6-4B4A-9D24-7E70B4CE66FA}"/>
    <dgm:cxn modelId="{687C05ED-B9A9-4767-8C0B-17034E509E58}" type="presOf" srcId="{24FE4C85-828B-4DCA-92F8-299DF282C375}" destId="{542733E2-10E2-4940-B433-3888F9E4C942}" srcOrd="0" destOrd="0" presId="urn:microsoft.com/office/officeart/2005/8/layout/hierarchy2"/>
    <dgm:cxn modelId="{11F97D6B-BAEB-4220-9C92-BE4481062CEA}" type="presOf" srcId="{3C1BBB06-BF47-4235-8E42-BB66A38E7A76}" destId="{3AE2EE79-0439-4D44-BC65-44607AA6CCAD}" srcOrd="0" destOrd="0" presId="urn:microsoft.com/office/officeart/2005/8/layout/hierarchy2"/>
    <dgm:cxn modelId="{8AEB619F-227E-4356-8625-C1FE58855090}" type="presOf" srcId="{BB357D6B-F18F-47BB-A24F-E0BF4114DC33}" destId="{36A63BEE-FA87-4613-BA4C-DCA5D6FDE2AE}" srcOrd="0" destOrd="0" presId="urn:microsoft.com/office/officeart/2005/8/layout/hierarchy2"/>
    <dgm:cxn modelId="{C5686F08-7DD0-43A0-B4A9-0AC6A2D95C36}" type="presOf" srcId="{0ABFBACD-F8A9-48F3-84F7-20B657B8DF51}" destId="{A223FAF1-1E1D-47FB-B3A5-F51AF70D89A6}" srcOrd="1" destOrd="0" presId="urn:microsoft.com/office/officeart/2005/8/layout/hierarchy2"/>
    <dgm:cxn modelId="{AEADBAFE-F652-4F9A-B0BA-44FC978EA598}" srcId="{BB357D6B-F18F-47BB-A24F-E0BF4114DC33}" destId="{2FF525AA-D771-4DC3-BC5E-B4A739B02E8F}" srcOrd="1" destOrd="0" parTransId="{E08C071E-40C3-4182-A02E-EBB6E7DFA7B9}" sibTransId="{1C0E899C-EF6E-457F-B5A3-28E72832392E}"/>
    <dgm:cxn modelId="{8EEBF181-33AE-4367-BB14-786FB3649B26}" type="presOf" srcId="{1F84244A-A651-49C2-9016-07C6084307EC}" destId="{70A7F6BA-256E-4432-8EE7-DB265744802B}" srcOrd="0" destOrd="0" presId="urn:microsoft.com/office/officeart/2005/8/layout/hierarchy2"/>
    <dgm:cxn modelId="{04193B2E-36B3-4EA4-99D9-3E73D0FF0ED8}" type="presOf" srcId="{37E18A33-5FBB-4602-8041-7082AC3ACE72}" destId="{0683154B-6A2D-4F0E-887D-688CBE60B142}" srcOrd="0" destOrd="0" presId="urn:microsoft.com/office/officeart/2005/8/layout/hierarchy2"/>
    <dgm:cxn modelId="{87650597-150D-46BB-9E1D-70F41915D7C3}" type="presOf" srcId="{5512B6AD-AE2F-41DB-82EB-E14BFB16AB35}" destId="{758AB79A-E2A8-4C32-B9AF-1FE3453B056C}" srcOrd="0" destOrd="0" presId="urn:microsoft.com/office/officeart/2005/8/layout/hierarchy2"/>
    <dgm:cxn modelId="{FCF4D2F4-EB3A-4CC9-BA80-461A6477324B}" type="presOf" srcId="{5512B6AD-AE2F-41DB-82EB-E14BFB16AB35}" destId="{7A6B4C8C-CED0-40D4-8CDE-50E6E873ABA3}" srcOrd="1" destOrd="0" presId="urn:microsoft.com/office/officeart/2005/8/layout/hierarchy2"/>
    <dgm:cxn modelId="{921530B9-EC22-4757-8BB6-C88A832D19D0}" type="presOf" srcId="{1F84244A-A651-49C2-9016-07C6084307EC}" destId="{FF334DD4-F53C-4552-9AA7-5B7817886A80}" srcOrd="1" destOrd="0" presId="urn:microsoft.com/office/officeart/2005/8/layout/hierarchy2"/>
    <dgm:cxn modelId="{AF08BF3E-7553-47DC-825B-9526A2842CA4}" srcId="{5C5CC5C1-CFB4-4EAC-8942-D3068030DA53}" destId="{37E18A33-5FBB-4602-8041-7082AC3ACE72}" srcOrd="1" destOrd="0" parTransId="{303F6C5B-8F2A-4E38-B15D-A628D5E90AD4}" sibTransId="{9459F2A4-9C11-4C1E-A554-540F85336F5D}"/>
    <dgm:cxn modelId="{6B72EF43-2611-4DCA-B909-1455AD653B5B}" type="presOf" srcId="{EB5E7982-435B-43B9-A2A0-0B1D205B0B51}" destId="{58A673F6-7083-4799-A1BC-F6CBCE676FAE}" srcOrd="0" destOrd="0" presId="urn:microsoft.com/office/officeart/2005/8/layout/hierarchy2"/>
    <dgm:cxn modelId="{1CB5E889-73BB-4B48-873F-A87156FDE5F6}" type="presOf" srcId="{E76DE972-AB28-4906-87AC-020AFAEF5FC4}" destId="{1B543CB2-88D5-4D22-88E4-EC7204AF9FA7}" srcOrd="0" destOrd="0" presId="urn:microsoft.com/office/officeart/2005/8/layout/hierarchy2"/>
    <dgm:cxn modelId="{CB1E388B-A4A3-4E76-8970-DC9A56FE95EB}" type="presOf" srcId="{303F6C5B-8F2A-4E38-B15D-A628D5E90AD4}" destId="{C614D7BD-5253-43F3-BBCB-DBC88BD20168}" srcOrd="0" destOrd="0" presId="urn:microsoft.com/office/officeart/2005/8/layout/hierarchy2"/>
    <dgm:cxn modelId="{7D0A72CC-ACA1-4013-8BB8-44E49EC6185D}" type="presParOf" srcId="{36A63BEE-FA87-4613-BA4C-DCA5D6FDE2AE}" destId="{44897A18-8F55-4235-8EE6-193642501D03}" srcOrd="0" destOrd="0" presId="urn:microsoft.com/office/officeart/2005/8/layout/hierarchy2"/>
    <dgm:cxn modelId="{904D0F25-EF2C-48D7-A27D-36F72F35741C}" type="presParOf" srcId="{44897A18-8F55-4235-8EE6-193642501D03}" destId="{542733E2-10E2-4940-B433-3888F9E4C942}" srcOrd="0" destOrd="0" presId="urn:microsoft.com/office/officeart/2005/8/layout/hierarchy2"/>
    <dgm:cxn modelId="{6092D5B2-71A0-42AB-871C-B18395A1BAF2}" type="presParOf" srcId="{44897A18-8F55-4235-8EE6-193642501D03}" destId="{7E273F3E-E7D9-4819-875F-0CCB8E6565D4}" srcOrd="1" destOrd="0" presId="urn:microsoft.com/office/officeart/2005/8/layout/hierarchy2"/>
    <dgm:cxn modelId="{1C9F747B-CC67-4E64-9F7F-F81B241ED3B8}" type="presParOf" srcId="{7E273F3E-E7D9-4819-875F-0CCB8E6565D4}" destId="{19982585-D0AB-4351-AE2C-DABFE2228908}" srcOrd="0" destOrd="0" presId="urn:microsoft.com/office/officeart/2005/8/layout/hierarchy2"/>
    <dgm:cxn modelId="{2A2F06C9-984D-47C4-9417-DC2BCAE6A1AF}" type="presParOf" srcId="{19982585-D0AB-4351-AE2C-DABFE2228908}" destId="{89876591-C109-42C8-98E6-EBE33AF6E317}" srcOrd="0" destOrd="0" presId="urn:microsoft.com/office/officeart/2005/8/layout/hierarchy2"/>
    <dgm:cxn modelId="{9D48B337-94D2-4544-81E2-7EDECEC11D96}" type="presParOf" srcId="{7E273F3E-E7D9-4819-875F-0CCB8E6565D4}" destId="{804D8ABA-0C70-498B-857C-0B59EDC6C862}" srcOrd="1" destOrd="0" presId="urn:microsoft.com/office/officeart/2005/8/layout/hierarchy2"/>
    <dgm:cxn modelId="{9846AA4A-FDB6-4EAB-9F6D-B1786F6D0E07}" type="presParOf" srcId="{804D8ABA-0C70-498B-857C-0B59EDC6C862}" destId="{45A2C0DC-7598-479B-A947-49A836183783}" srcOrd="0" destOrd="0" presId="urn:microsoft.com/office/officeart/2005/8/layout/hierarchy2"/>
    <dgm:cxn modelId="{4C68AF20-5AC1-4163-9362-E3639D118F23}" type="presParOf" srcId="{804D8ABA-0C70-498B-857C-0B59EDC6C862}" destId="{9F6F1211-59C3-4BB3-8BED-1303B60065D1}" srcOrd="1" destOrd="0" presId="urn:microsoft.com/office/officeart/2005/8/layout/hierarchy2"/>
    <dgm:cxn modelId="{54F49291-DB2D-48FF-A23B-5A9DB82C20DD}" type="presParOf" srcId="{9F6F1211-59C3-4BB3-8BED-1303B60065D1}" destId="{8DDBAC68-BA3A-4082-98EB-6CB73B347403}" srcOrd="0" destOrd="0" presId="urn:microsoft.com/office/officeart/2005/8/layout/hierarchy2"/>
    <dgm:cxn modelId="{96C119F9-8E37-436D-8246-552DA3D87E41}" type="presParOf" srcId="{8DDBAC68-BA3A-4082-98EB-6CB73B347403}" destId="{A223FAF1-1E1D-47FB-B3A5-F51AF70D89A6}" srcOrd="0" destOrd="0" presId="urn:microsoft.com/office/officeart/2005/8/layout/hierarchy2"/>
    <dgm:cxn modelId="{BEE93642-875F-4613-BE00-AB19AACB0ABC}" type="presParOf" srcId="{9F6F1211-59C3-4BB3-8BED-1303B60065D1}" destId="{17259AAA-556B-406A-A320-278880023902}" srcOrd="1" destOrd="0" presId="urn:microsoft.com/office/officeart/2005/8/layout/hierarchy2"/>
    <dgm:cxn modelId="{05E97EDF-7C51-4D21-B72F-851D27199EA6}" type="presParOf" srcId="{17259AAA-556B-406A-A320-278880023902}" destId="{1B543CB2-88D5-4D22-88E4-EC7204AF9FA7}" srcOrd="0" destOrd="0" presId="urn:microsoft.com/office/officeart/2005/8/layout/hierarchy2"/>
    <dgm:cxn modelId="{E53F6FE9-C627-4F6D-98C0-07396EA12B3B}" type="presParOf" srcId="{17259AAA-556B-406A-A320-278880023902}" destId="{82154789-6FDB-42A2-9633-43434CDCFA35}" srcOrd="1" destOrd="0" presId="urn:microsoft.com/office/officeart/2005/8/layout/hierarchy2"/>
    <dgm:cxn modelId="{8AB1C010-CAF3-4342-BDF9-089E05D1250B}" type="presParOf" srcId="{9F6F1211-59C3-4BB3-8BED-1303B60065D1}" destId="{C614D7BD-5253-43F3-BBCB-DBC88BD20168}" srcOrd="2" destOrd="0" presId="urn:microsoft.com/office/officeart/2005/8/layout/hierarchy2"/>
    <dgm:cxn modelId="{C7BA1732-95AA-466F-8463-C62D54A010B3}" type="presParOf" srcId="{C614D7BD-5253-43F3-BBCB-DBC88BD20168}" destId="{CFE7FD26-D19A-4C3E-884F-54AD81F55C8D}" srcOrd="0" destOrd="0" presId="urn:microsoft.com/office/officeart/2005/8/layout/hierarchy2"/>
    <dgm:cxn modelId="{B68559FF-5C00-447D-9D9A-DFB54F6EDE2C}" type="presParOf" srcId="{9F6F1211-59C3-4BB3-8BED-1303B60065D1}" destId="{8E81E34A-418F-4347-9716-BDFF76C68301}" srcOrd="3" destOrd="0" presId="urn:microsoft.com/office/officeart/2005/8/layout/hierarchy2"/>
    <dgm:cxn modelId="{C88AEFCA-E2D7-4536-B67F-F98491A8AC3F}" type="presParOf" srcId="{8E81E34A-418F-4347-9716-BDFF76C68301}" destId="{0683154B-6A2D-4F0E-887D-688CBE60B142}" srcOrd="0" destOrd="0" presId="urn:microsoft.com/office/officeart/2005/8/layout/hierarchy2"/>
    <dgm:cxn modelId="{C52A76DC-2D3F-430D-8089-AD1E5F87EE14}" type="presParOf" srcId="{8E81E34A-418F-4347-9716-BDFF76C68301}" destId="{B528A48B-785B-4B93-8034-6A26D91DDEFE}" srcOrd="1" destOrd="0" presId="urn:microsoft.com/office/officeart/2005/8/layout/hierarchy2"/>
    <dgm:cxn modelId="{4048B162-ABDC-4A8F-81C3-AE03A12BD00B}" type="presParOf" srcId="{7E273F3E-E7D9-4819-875F-0CCB8E6565D4}" destId="{758AB79A-E2A8-4C32-B9AF-1FE3453B056C}" srcOrd="2" destOrd="0" presId="urn:microsoft.com/office/officeart/2005/8/layout/hierarchy2"/>
    <dgm:cxn modelId="{E281C7CD-005F-4503-92CB-09D4FBF835D2}" type="presParOf" srcId="{758AB79A-E2A8-4C32-B9AF-1FE3453B056C}" destId="{7A6B4C8C-CED0-40D4-8CDE-50E6E873ABA3}" srcOrd="0" destOrd="0" presId="urn:microsoft.com/office/officeart/2005/8/layout/hierarchy2"/>
    <dgm:cxn modelId="{9D206940-3E33-46DF-A6DC-4134167D74B7}" type="presParOf" srcId="{7E273F3E-E7D9-4819-875F-0CCB8E6565D4}" destId="{C4D31113-9337-4E83-A092-DA5398AB249D}" srcOrd="3" destOrd="0" presId="urn:microsoft.com/office/officeart/2005/8/layout/hierarchy2"/>
    <dgm:cxn modelId="{E1EB594C-B5CB-4DFC-BEF0-1A587113FD63}" type="presParOf" srcId="{C4D31113-9337-4E83-A092-DA5398AB249D}" destId="{58A673F6-7083-4799-A1BC-F6CBCE676FAE}" srcOrd="0" destOrd="0" presId="urn:microsoft.com/office/officeart/2005/8/layout/hierarchy2"/>
    <dgm:cxn modelId="{7C206E0C-A5F1-412C-B002-20E906105644}" type="presParOf" srcId="{C4D31113-9337-4E83-A092-DA5398AB249D}" destId="{CD4D7879-0D1A-419C-B7C5-4B00F3329090}" srcOrd="1" destOrd="0" presId="urn:microsoft.com/office/officeart/2005/8/layout/hierarchy2"/>
    <dgm:cxn modelId="{40D6DB0C-4AE4-47E0-961B-42223DE171B4}" type="presParOf" srcId="{CD4D7879-0D1A-419C-B7C5-4B00F3329090}" destId="{70A7F6BA-256E-4432-8EE7-DB265744802B}" srcOrd="0" destOrd="0" presId="urn:microsoft.com/office/officeart/2005/8/layout/hierarchy2"/>
    <dgm:cxn modelId="{2BAD8978-DE71-4C1F-9280-4A9F0D46B956}" type="presParOf" srcId="{70A7F6BA-256E-4432-8EE7-DB265744802B}" destId="{FF334DD4-F53C-4552-9AA7-5B7817886A80}" srcOrd="0" destOrd="0" presId="urn:microsoft.com/office/officeart/2005/8/layout/hierarchy2"/>
    <dgm:cxn modelId="{2B2B633A-3590-475D-AD98-8B86167981D3}" type="presParOf" srcId="{CD4D7879-0D1A-419C-B7C5-4B00F3329090}" destId="{9E5E4F21-A977-4303-91C8-AA94A911038C}" srcOrd="1" destOrd="0" presId="urn:microsoft.com/office/officeart/2005/8/layout/hierarchy2"/>
    <dgm:cxn modelId="{467E99C4-8E50-4E6C-9145-579D4656FF87}" type="presParOf" srcId="{9E5E4F21-A977-4303-91C8-AA94A911038C}" destId="{3AE2EE79-0439-4D44-BC65-44607AA6CCAD}" srcOrd="0" destOrd="0" presId="urn:microsoft.com/office/officeart/2005/8/layout/hierarchy2"/>
    <dgm:cxn modelId="{30480501-278C-4BE1-99BD-FCE34FCC5258}" type="presParOf" srcId="{9E5E4F21-A977-4303-91C8-AA94A911038C}" destId="{B0F99C7A-7F34-4921-976A-AD5425940C80}" srcOrd="1" destOrd="0" presId="urn:microsoft.com/office/officeart/2005/8/layout/hierarchy2"/>
    <dgm:cxn modelId="{29581C42-2A31-4676-9DC6-53DD913F6C7B}" type="presParOf" srcId="{36A63BEE-FA87-4613-BA4C-DCA5D6FDE2AE}" destId="{5D45264D-DB4B-456F-B86F-C857CD6E38AA}" srcOrd="1" destOrd="0" presId="urn:microsoft.com/office/officeart/2005/8/layout/hierarchy2"/>
    <dgm:cxn modelId="{908D95DD-37FE-45D4-8771-E103B3DFF830}" type="presParOf" srcId="{5D45264D-DB4B-456F-B86F-C857CD6E38AA}" destId="{20A6628B-E054-4DEC-961C-E1F1A41059F0}" srcOrd="0" destOrd="0" presId="urn:microsoft.com/office/officeart/2005/8/layout/hierarchy2"/>
    <dgm:cxn modelId="{666BD181-E4FA-4F7B-8613-C8C285A8078A}" type="presParOf" srcId="{5D45264D-DB4B-456F-B86F-C857CD6E38AA}" destId="{267759E4-83E6-4FFC-8A87-F4C65C57D3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B0FAC-9C40-4D9C-831D-AA45B63A00DF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81B2315D-117F-4629-9FA0-60A8ABBE3305}">
      <dgm:prSet phldrT="[Szöveg]"/>
      <dgm:spPr/>
      <dgm:t>
        <a:bodyPr/>
        <a:lstStyle/>
        <a:p>
          <a:r>
            <a:rPr lang="hu-HU" b="1" dirty="0" smtClean="0"/>
            <a:t>Összeolvadás </a:t>
          </a:r>
        </a:p>
        <a:p>
          <a:r>
            <a:rPr lang="hu-HU" b="0" dirty="0" smtClean="0"/>
            <a:t>pl. szeretjük</a:t>
          </a:r>
          <a:endParaRPr lang="hu-HU" b="0" dirty="0"/>
        </a:p>
      </dgm:t>
    </dgm:pt>
    <dgm:pt modelId="{F6E527FB-0395-4D8B-8550-FE0A7351AA9D}" type="parTrans" cxnId="{05FF3E6C-D6B2-4542-9DED-0F11764711D0}">
      <dgm:prSet/>
      <dgm:spPr/>
      <dgm:t>
        <a:bodyPr/>
        <a:lstStyle/>
        <a:p>
          <a:endParaRPr lang="hu-HU"/>
        </a:p>
      </dgm:t>
    </dgm:pt>
    <dgm:pt modelId="{45DA6F7B-8E7E-469B-AFD1-229AD95B6E67}" type="sibTrans" cxnId="{05FF3E6C-D6B2-4542-9DED-0F11764711D0}">
      <dgm:prSet/>
      <dgm:spPr/>
      <dgm:t>
        <a:bodyPr/>
        <a:lstStyle/>
        <a:p>
          <a:endParaRPr lang="hu-HU"/>
        </a:p>
      </dgm:t>
    </dgm:pt>
    <dgm:pt modelId="{547258DB-64A2-4157-BFE0-565B56445EC4}">
      <dgm:prSet phldrT="[Szöveg]"/>
      <dgm:spPr/>
      <dgm:t>
        <a:bodyPr/>
        <a:lstStyle/>
        <a:p>
          <a:r>
            <a:rPr lang="hu-HU" b="1" dirty="0" smtClean="0"/>
            <a:t>Rövidülés</a:t>
          </a:r>
        </a:p>
        <a:p>
          <a:r>
            <a:rPr lang="hu-HU" dirty="0" smtClean="0"/>
            <a:t>pl. verssor</a:t>
          </a:r>
          <a:endParaRPr lang="hu-HU" dirty="0"/>
        </a:p>
      </dgm:t>
    </dgm:pt>
    <dgm:pt modelId="{28FC066E-66AA-40A9-B3B3-30E1A6DD3498}" type="parTrans" cxnId="{46FA9124-1A80-4A91-B89E-91E0E7207375}">
      <dgm:prSet/>
      <dgm:spPr/>
      <dgm:t>
        <a:bodyPr/>
        <a:lstStyle/>
        <a:p>
          <a:endParaRPr lang="hu-HU"/>
        </a:p>
      </dgm:t>
    </dgm:pt>
    <dgm:pt modelId="{BA54D78B-B528-4DED-B159-E6E187C2508D}" type="sibTrans" cxnId="{46FA9124-1A80-4A91-B89E-91E0E7207375}">
      <dgm:prSet/>
      <dgm:spPr/>
      <dgm:t>
        <a:bodyPr/>
        <a:lstStyle/>
        <a:p>
          <a:endParaRPr lang="hu-HU"/>
        </a:p>
      </dgm:t>
    </dgm:pt>
    <dgm:pt modelId="{47D3AF4F-5ADC-4CA1-98FC-442A5B3B85DC}">
      <dgm:prSet phldrT="[Szöveg]"/>
      <dgm:spPr/>
      <dgm:t>
        <a:bodyPr/>
        <a:lstStyle/>
        <a:p>
          <a:r>
            <a:rPr lang="hu-HU" b="1" dirty="0" smtClean="0"/>
            <a:t>Kiesés</a:t>
          </a:r>
        </a:p>
        <a:p>
          <a:r>
            <a:rPr lang="hu-HU" dirty="0" smtClean="0"/>
            <a:t>pl. mindnyájan</a:t>
          </a:r>
          <a:endParaRPr lang="hu-HU" dirty="0"/>
        </a:p>
      </dgm:t>
    </dgm:pt>
    <dgm:pt modelId="{A6E40D4D-EDAB-4F7D-8E9F-0B6E2E3A6717}" type="parTrans" cxnId="{CFCA9F77-F637-4B48-A69C-AF82F84869BC}">
      <dgm:prSet/>
      <dgm:spPr/>
      <dgm:t>
        <a:bodyPr/>
        <a:lstStyle/>
        <a:p>
          <a:endParaRPr lang="hu-HU"/>
        </a:p>
      </dgm:t>
    </dgm:pt>
    <dgm:pt modelId="{4BCADAB3-59EB-4534-9740-4C44CB1C8DA9}" type="sibTrans" cxnId="{CFCA9F77-F637-4B48-A69C-AF82F84869BC}">
      <dgm:prSet/>
      <dgm:spPr/>
      <dgm:t>
        <a:bodyPr/>
        <a:lstStyle/>
        <a:p>
          <a:endParaRPr lang="hu-HU"/>
        </a:p>
      </dgm:t>
    </dgm:pt>
    <dgm:pt modelId="{2710F2B6-F3E9-4C33-B066-B1FD74227A13}" type="pres">
      <dgm:prSet presAssocID="{FC0B0FAC-9C40-4D9C-831D-AA45B63A00DF}" presName="linearFlow" presStyleCnt="0">
        <dgm:presLayoutVars>
          <dgm:dir/>
          <dgm:resizeHandles val="exact"/>
        </dgm:presLayoutVars>
      </dgm:prSet>
      <dgm:spPr/>
    </dgm:pt>
    <dgm:pt modelId="{912A3F54-2158-40FE-8640-8984BA50B304}" type="pres">
      <dgm:prSet presAssocID="{81B2315D-117F-4629-9FA0-60A8ABBE3305}" presName="composite" presStyleCnt="0"/>
      <dgm:spPr/>
    </dgm:pt>
    <dgm:pt modelId="{EB642035-5906-4C72-8025-148C34460BFE}" type="pres">
      <dgm:prSet presAssocID="{81B2315D-117F-4629-9FA0-60A8ABBE3305}" presName="imgShp" presStyleLbl="fgImgPlace1" presStyleIdx="0" presStyleCnt="3" custScaleX="101647"/>
      <dgm:spPr>
        <a:prstGeom prst="flowChartConnector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E35F5B73-33B2-42FC-B4A5-E318C3D9FE07}" type="pres">
      <dgm:prSet presAssocID="{81B2315D-117F-4629-9FA0-60A8ABBE3305}" presName="txShp" presStyleLbl="node1" presStyleIdx="0" presStyleCnt="3" custLinFactNeighborX="-780" custLinFactNeighborY="86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A673686-AE84-426F-9401-69B1CB47B1F3}" type="pres">
      <dgm:prSet presAssocID="{45DA6F7B-8E7E-469B-AFD1-229AD95B6E67}" presName="spacing" presStyleCnt="0"/>
      <dgm:spPr/>
    </dgm:pt>
    <dgm:pt modelId="{DD537419-060D-4437-8B70-3051A857D87E}" type="pres">
      <dgm:prSet presAssocID="{547258DB-64A2-4157-BFE0-565B56445EC4}" presName="composite" presStyleCnt="0"/>
      <dgm:spPr/>
    </dgm:pt>
    <dgm:pt modelId="{453D29DD-7568-44DB-9ED7-B4D1D73DDD3F}" type="pres">
      <dgm:prSet presAssocID="{547258DB-64A2-4157-BFE0-565B56445EC4}" presName="imgShp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782E5208-4A98-4051-912A-8F64454F1BE2}" type="pres">
      <dgm:prSet presAssocID="{547258DB-64A2-4157-BFE0-565B56445EC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D43F6F9-59CE-42C4-B613-A2D5B09DB1DF}" type="pres">
      <dgm:prSet presAssocID="{BA54D78B-B528-4DED-B159-E6E187C2508D}" presName="spacing" presStyleCnt="0"/>
      <dgm:spPr/>
    </dgm:pt>
    <dgm:pt modelId="{AAC835E1-C424-45DF-9E4A-B9236C073299}" type="pres">
      <dgm:prSet presAssocID="{47D3AF4F-5ADC-4CA1-98FC-442A5B3B85DC}" presName="composite" presStyleCnt="0"/>
      <dgm:spPr/>
    </dgm:pt>
    <dgm:pt modelId="{F08ACB38-A743-4880-BFB4-6EDFE6BD1E01}" type="pres">
      <dgm:prSet presAssocID="{47D3AF4F-5ADC-4CA1-98FC-442A5B3B85DC}" presName="imgShp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3810F66-9FFD-43FA-9EA3-BEB082DA617B}" type="pres">
      <dgm:prSet presAssocID="{47D3AF4F-5ADC-4CA1-98FC-442A5B3B85DC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B9F3D71-A956-4962-92D0-B3E46536BA45}" type="presOf" srcId="{547258DB-64A2-4157-BFE0-565B56445EC4}" destId="{782E5208-4A98-4051-912A-8F64454F1BE2}" srcOrd="0" destOrd="0" presId="urn:microsoft.com/office/officeart/2005/8/layout/vList3"/>
    <dgm:cxn modelId="{46FA9124-1A80-4A91-B89E-91E0E7207375}" srcId="{FC0B0FAC-9C40-4D9C-831D-AA45B63A00DF}" destId="{547258DB-64A2-4157-BFE0-565B56445EC4}" srcOrd="1" destOrd="0" parTransId="{28FC066E-66AA-40A9-B3B3-30E1A6DD3498}" sibTransId="{BA54D78B-B528-4DED-B159-E6E187C2508D}"/>
    <dgm:cxn modelId="{5775177A-2D29-47F8-A879-3444774102C1}" type="presOf" srcId="{FC0B0FAC-9C40-4D9C-831D-AA45B63A00DF}" destId="{2710F2B6-F3E9-4C33-B066-B1FD74227A13}" srcOrd="0" destOrd="0" presId="urn:microsoft.com/office/officeart/2005/8/layout/vList3"/>
    <dgm:cxn modelId="{05FF3E6C-D6B2-4542-9DED-0F11764711D0}" srcId="{FC0B0FAC-9C40-4D9C-831D-AA45B63A00DF}" destId="{81B2315D-117F-4629-9FA0-60A8ABBE3305}" srcOrd="0" destOrd="0" parTransId="{F6E527FB-0395-4D8B-8550-FE0A7351AA9D}" sibTransId="{45DA6F7B-8E7E-469B-AFD1-229AD95B6E67}"/>
    <dgm:cxn modelId="{4B0AF5D4-4B7D-4924-9FB6-1AA4A3D5AB3A}" type="presOf" srcId="{47D3AF4F-5ADC-4CA1-98FC-442A5B3B85DC}" destId="{63810F66-9FFD-43FA-9EA3-BEB082DA617B}" srcOrd="0" destOrd="0" presId="urn:microsoft.com/office/officeart/2005/8/layout/vList3"/>
    <dgm:cxn modelId="{CFCA9F77-F637-4B48-A69C-AF82F84869BC}" srcId="{FC0B0FAC-9C40-4D9C-831D-AA45B63A00DF}" destId="{47D3AF4F-5ADC-4CA1-98FC-442A5B3B85DC}" srcOrd="2" destOrd="0" parTransId="{A6E40D4D-EDAB-4F7D-8E9F-0B6E2E3A6717}" sibTransId="{4BCADAB3-59EB-4534-9740-4C44CB1C8DA9}"/>
    <dgm:cxn modelId="{C6AE7255-F212-4110-97D5-9F3B4255FCE4}" type="presOf" srcId="{81B2315D-117F-4629-9FA0-60A8ABBE3305}" destId="{E35F5B73-33B2-42FC-B4A5-E318C3D9FE07}" srcOrd="0" destOrd="0" presId="urn:microsoft.com/office/officeart/2005/8/layout/vList3"/>
    <dgm:cxn modelId="{CD0B6B7A-B599-4CF0-B649-67E6913708C3}" type="presParOf" srcId="{2710F2B6-F3E9-4C33-B066-B1FD74227A13}" destId="{912A3F54-2158-40FE-8640-8984BA50B304}" srcOrd="0" destOrd="0" presId="urn:microsoft.com/office/officeart/2005/8/layout/vList3"/>
    <dgm:cxn modelId="{9E045456-2E2D-4AF4-B4B9-12FA426F3BFC}" type="presParOf" srcId="{912A3F54-2158-40FE-8640-8984BA50B304}" destId="{EB642035-5906-4C72-8025-148C34460BFE}" srcOrd="0" destOrd="0" presId="urn:microsoft.com/office/officeart/2005/8/layout/vList3"/>
    <dgm:cxn modelId="{3EB9CED1-EB53-4C51-BA87-320E37DF4D6F}" type="presParOf" srcId="{912A3F54-2158-40FE-8640-8984BA50B304}" destId="{E35F5B73-33B2-42FC-B4A5-E318C3D9FE07}" srcOrd="1" destOrd="0" presId="urn:microsoft.com/office/officeart/2005/8/layout/vList3"/>
    <dgm:cxn modelId="{115C0481-A0B9-4F41-A0DE-F3F9505241C2}" type="presParOf" srcId="{2710F2B6-F3E9-4C33-B066-B1FD74227A13}" destId="{2A673686-AE84-426F-9401-69B1CB47B1F3}" srcOrd="1" destOrd="0" presId="urn:microsoft.com/office/officeart/2005/8/layout/vList3"/>
    <dgm:cxn modelId="{3AFD1AEA-B43F-4925-B4AF-07E579D7C880}" type="presParOf" srcId="{2710F2B6-F3E9-4C33-B066-B1FD74227A13}" destId="{DD537419-060D-4437-8B70-3051A857D87E}" srcOrd="2" destOrd="0" presId="urn:microsoft.com/office/officeart/2005/8/layout/vList3"/>
    <dgm:cxn modelId="{3B551D2C-128D-4512-B13D-805C39BA362D}" type="presParOf" srcId="{DD537419-060D-4437-8B70-3051A857D87E}" destId="{453D29DD-7568-44DB-9ED7-B4D1D73DDD3F}" srcOrd="0" destOrd="0" presId="urn:microsoft.com/office/officeart/2005/8/layout/vList3"/>
    <dgm:cxn modelId="{1C19DDD9-144F-4B56-ACB5-DAF99A336EDD}" type="presParOf" srcId="{DD537419-060D-4437-8B70-3051A857D87E}" destId="{782E5208-4A98-4051-912A-8F64454F1BE2}" srcOrd="1" destOrd="0" presId="urn:microsoft.com/office/officeart/2005/8/layout/vList3"/>
    <dgm:cxn modelId="{D777F31A-5AC4-476B-8725-A0CB5B8260D3}" type="presParOf" srcId="{2710F2B6-F3E9-4C33-B066-B1FD74227A13}" destId="{4D43F6F9-59CE-42C4-B613-A2D5B09DB1DF}" srcOrd="3" destOrd="0" presId="urn:microsoft.com/office/officeart/2005/8/layout/vList3"/>
    <dgm:cxn modelId="{6FC264CB-3A3D-442A-94CD-089AF1DBF1EE}" type="presParOf" srcId="{2710F2B6-F3E9-4C33-B066-B1FD74227A13}" destId="{AAC835E1-C424-45DF-9E4A-B9236C073299}" srcOrd="4" destOrd="0" presId="urn:microsoft.com/office/officeart/2005/8/layout/vList3"/>
    <dgm:cxn modelId="{4DA651E7-8DDB-4B2D-9ADA-E044E560113E}" type="presParOf" srcId="{AAC835E1-C424-45DF-9E4A-B9236C073299}" destId="{F08ACB38-A743-4880-BFB4-6EDFE6BD1E01}" srcOrd="0" destOrd="0" presId="urn:microsoft.com/office/officeart/2005/8/layout/vList3"/>
    <dgm:cxn modelId="{DA498431-D92C-4B0F-9697-4DF8EB00B311}" type="presParOf" srcId="{AAC835E1-C424-45DF-9E4A-B9236C073299}" destId="{63810F66-9FFD-43FA-9EA3-BEB082DA617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733E2-10E2-4940-B433-3888F9E4C942}">
      <dsp:nvSpPr>
        <dsp:cNvPr id="0" name=""/>
        <dsp:cNvSpPr/>
      </dsp:nvSpPr>
      <dsp:spPr>
        <a:xfrm>
          <a:off x="82354" y="1116636"/>
          <a:ext cx="2165059" cy="10825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Hasonulások</a:t>
          </a:r>
          <a:endParaRPr lang="hu-HU" sz="2000" b="1" kern="1200" dirty="0">
            <a:solidFill>
              <a:srgbClr val="C00000"/>
            </a:solidFill>
            <a:latin typeface="Bookman Old Style" panose="02050604050505020204" pitchFamily="18" charset="0"/>
          </a:endParaRPr>
        </a:p>
      </dsp:txBody>
      <dsp:txXfrm>
        <a:off x="114060" y="1148342"/>
        <a:ext cx="2101647" cy="1019117"/>
      </dsp:txXfrm>
    </dsp:sp>
    <dsp:sp modelId="{19982585-D0AB-4351-AE2C-DABFE2228908}">
      <dsp:nvSpPr>
        <dsp:cNvPr id="0" name=""/>
        <dsp:cNvSpPr/>
      </dsp:nvSpPr>
      <dsp:spPr>
        <a:xfrm rot="18539245">
          <a:off x="2015390" y="1152804"/>
          <a:ext cx="1251306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1251306" y="18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2609761" y="1140308"/>
        <a:ext cx="62565" cy="62565"/>
      </dsp:txXfrm>
    </dsp:sp>
    <dsp:sp modelId="{45A2C0DC-7598-479B-A947-49A836183783}">
      <dsp:nvSpPr>
        <dsp:cNvPr id="0" name=""/>
        <dsp:cNvSpPr/>
      </dsp:nvSpPr>
      <dsp:spPr>
        <a:xfrm>
          <a:off x="3034673" y="144016"/>
          <a:ext cx="2165059" cy="10825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Teljes</a:t>
          </a:r>
          <a:endParaRPr lang="hu-HU" sz="2000" b="1" kern="1200" dirty="0">
            <a:solidFill>
              <a:srgbClr val="C00000"/>
            </a:solidFill>
            <a:latin typeface="Bookman Old Style" panose="02050604050505020204" pitchFamily="18" charset="0"/>
          </a:endParaRPr>
        </a:p>
      </dsp:txBody>
      <dsp:txXfrm>
        <a:off x="3066379" y="175722"/>
        <a:ext cx="2101647" cy="1019117"/>
      </dsp:txXfrm>
    </dsp:sp>
    <dsp:sp modelId="{8DDBAC68-BA3A-4082-98EB-6CB73B347403}">
      <dsp:nvSpPr>
        <dsp:cNvPr id="0" name=""/>
        <dsp:cNvSpPr/>
      </dsp:nvSpPr>
      <dsp:spPr>
        <a:xfrm rot="20669570">
          <a:off x="5184862" y="557275"/>
          <a:ext cx="817022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17022" y="187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5572948" y="555636"/>
        <a:ext cx="40851" cy="40851"/>
      </dsp:txXfrm>
    </dsp:sp>
    <dsp:sp modelId="{1B543CB2-88D5-4D22-88E4-EC7204AF9FA7}">
      <dsp:nvSpPr>
        <dsp:cNvPr id="0" name=""/>
        <dsp:cNvSpPr/>
      </dsp:nvSpPr>
      <dsp:spPr>
        <a:xfrm>
          <a:off x="5987013" y="144016"/>
          <a:ext cx="2165059" cy="645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Írásban jelölt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latin typeface="Bookman Old Style" panose="02050604050505020204" pitchFamily="18" charset="0"/>
            </a:rPr>
            <a:t>pl. örömmel</a:t>
          </a:r>
          <a:endParaRPr lang="hu-HU" sz="1600" b="1" kern="1200" dirty="0">
            <a:latin typeface="Bookman Old Style" panose="02050604050505020204" pitchFamily="18" charset="0"/>
          </a:endParaRPr>
        </a:p>
      </dsp:txBody>
      <dsp:txXfrm>
        <a:off x="6005924" y="162927"/>
        <a:ext cx="2127237" cy="607831"/>
      </dsp:txXfrm>
    </dsp:sp>
    <dsp:sp modelId="{C614D7BD-5253-43F3-BBCB-DBC88BD20168}">
      <dsp:nvSpPr>
        <dsp:cNvPr id="0" name=""/>
        <dsp:cNvSpPr/>
      </dsp:nvSpPr>
      <dsp:spPr>
        <a:xfrm rot="2166456">
          <a:off x="5106141" y="953622"/>
          <a:ext cx="974463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974463" y="187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5569011" y="948047"/>
        <a:ext cx="48723" cy="48723"/>
      </dsp:txXfrm>
    </dsp:sp>
    <dsp:sp modelId="{0683154B-6A2D-4F0E-887D-688CBE60B142}">
      <dsp:nvSpPr>
        <dsp:cNvPr id="0" name=""/>
        <dsp:cNvSpPr/>
      </dsp:nvSpPr>
      <dsp:spPr>
        <a:xfrm>
          <a:off x="5987013" y="936103"/>
          <a:ext cx="2165059" cy="6468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Írásban jelöletlen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latin typeface="Bookman Old Style" panose="02050604050505020204" pitchFamily="18" charset="0"/>
            </a:rPr>
            <a:t>pl. tanuljatok</a:t>
          </a:r>
          <a:endParaRPr lang="hu-HU" sz="1600" b="1" kern="1200" dirty="0">
            <a:latin typeface="Bookman Old Style" panose="02050604050505020204" pitchFamily="18" charset="0"/>
          </a:endParaRPr>
        </a:p>
      </dsp:txBody>
      <dsp:txXfrm>
        <a:off x="6005959" y="955049"/>
        <a:ext cx="2127167" cy="608973"/>
      </dsp:txXfrm>
    </dsp:sp>
    <dsp:sp modelId="{758AB79A-E2A8-4C32-B9AF-1FE3453B056C}">
      <dsp:nvSpPr>
        <dsp:cNvPr id="0" name=""/>
        <dsp:cNvSpPr/>
      </dsp:nvSpPr>
      <dsp:spPr>
        <a:xfrm rot="2104879">
          <a:off x="2168024" y="1890283"/>
          <a:ext cx="874027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74027" y="18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2583188" y="1887219"/>
        <a:ext cx="43701" cy="43701"/>
      </dsp:txXfrm>
    </dsp:sp>
    <dsp:sp modelId="{58A673F6-7083-4799-A1BC-F6CBCE676FAE}">
      <dsp:nvSpPr>
        <dsp:cNvPr id="0" name=""/>
        <dsp:cNvSpPr/>
      </dsp:nvSpPr>
      <dsp:spPr>
        <a:xfrm>
          <a:off x="2962663" y="1618974"/>
          <a:ext cx="2165059" cy="10825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Részleges</a:t>
          </a:r>
          <a:endParaRPr lang="hu-HU" sz="2000" b="1" kern="1200" dirty="0">
            <a:solidFill>
              <a:srgbClr val="C00000"/>
            </a:solidFill>
            <a:latin typeface="Bookman Old Style" panose="02050604050505020204" pitchFamily="18" charset="0"/>
          </a:endParaRPr>
        </a:p>
      </dsp:txBody>
      <dsp:txXfrm>
        <a:off x="2994369" y="1650680"/>
        <a:ext cx="2101647" cy="1019117"/>
      </dsp:txXfrm>
    </dsp:sp>
    <dsp:sp modelId="{70A7F6BA-256E-4432-8EE7-DB265744802B}">
      <dsp:nvSpPr>
        <dsp:cNvPr id="0" name=""/>
        <dsp:cNvSpPr/>
      </dsp:nvSpPr>
      <dsp:spPr>
        <a:xfrm rot="21165348">
          <a:off x="5124266" y="2086838"/>
          <a:ext cx="866204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66204" y="187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5535713" y="2083970"/>
        <a:ext cx="43310" cy="43310"/>
      </dsp:txXfrm>
    </dsp:sp>
    <dsp:sp modelId="{3AE2EE79-0439-4D44-BC65-44607AA6CCAD}">
      <dsp:nvSpPr>
        <dsp:cNvPr id="0" name=""/>
        <dsp:cNvSpPr/>
      </dsp:nvSpPr>
      <dsp:spPr>
        <a:xfrm>
          <a:off x="5987013" y="1727346"/>
          <a:ext cx="2165059" cy="6473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Zöngésség szerinti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latin typeface="Bookman Old Style" panose="02050604050505020204" pitchFamily="18" charset="0"/>
            </a:rPr>
            <a:t>pl. bukdácsol</a:t>
          </a:r>
        </a:p>
      </dsp:txBody>
      <dsp:txXfrm>
        <a:off x="6005973" y="1746306"/>
        <a:ext cx="2127139" cy="609411"/>
      </dsp:txXfrm>
    </dsp:sp>
    <dsp:sp modelId="{20A6628B-E054-4DEC-961C-E1F1A41059F0}">
      <dsp:nvSpPr>
        <dsp:cNvPr id="0" name=""/>
        <dsp:cNvSpPr/>
      </dsp:nvSpPr>
      <dsp:spPr>
        <a:xfrm>
          <a:off x="5987013" y="2439401"/>
          <a:ext cx="2165059" cy="5500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Képzés helye szerinti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chemeClr val="bg1"/>
              </a:solidFill>
              <a:latin typeface="Bookman Old Style" panose="02050604050505020204" pitchFamily="18" charset="0"/>
            </a:rPr>
            <a:t>pl. ellenben</a:t>
          </a:r>
          <a:endParaRPr lang="hu-HU" sz="1400" b="1" kern="1200" dirty="0">
            <a:solidFill>
              <a:schemeClr val="bg1"/>
            </a:solidFill>
            <a:latin typeface="Bookman Old Style" panose="02050604050505020204" pitchFamily="18" charset="0"/>
          </a:endParaRPr>
        </a:p>
      </dsp:txBody>
      <dsp:txXfrm>
        <a:off x="6003123" y="2455511"/>
        <a:ext cx="2132839" cy="517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F5B73-33B2-42FC-B4A5-E318C3D9FE07}">
      <dsp:nvSpPr>
        <dsp:cNvPr id="0" name=""/>
        <dsp:cNvSpPr/>
      </dsp:nvSpPr>
      <dsp:spPr>
        <a:xfrm rot="10800000">
          <a:off x="847157" y="5835"/>
          <a:ext cx="2777348" cy="6660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72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Összeolvadás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/>
            <a:t>pl. szeretjük</a:t>
          </a:r>
          <a:endParaRPr lang="hu-HU" sz="1600" b="0" kern="1200" dirty="0"/>
        </a:p>
      </dsp:txBody>
      <dsp:txXfrm rot="10800000">
        <a:off x="1013677" y="5835"/>
        <a:ext cx="2610828" cy="666082"/>
      </dsp:txXfrm>
    </dsp:sp>
    <dsp:sp modelId="{EB642035-5906-4C72-8025-148C34460BFE}">
      <dsp:nvSpPr>
        <dsp:cNvPr id="0" name=""/>
        <dsp:cNvSpPr/>
      </dsp:nvSpPr>
      <dsp:spPr>
        <a:xfrm>
          <a:off x="530294" y="87"/>
          <a:ext cx="677053" cy="666082"/>
        </a:xfrm>
        <a:prstGeom prst="flowChartConnector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E5208-4A98-4051-912A-8F64454F1BE2}">
      <dsp:nvSpPr>
        <dsp:cNvPr id="0" name=""/>
        <dsp:cNvSpPr/>
      </dsp:nvSpPr>
      <dsp:spPr>
        <a:xfrm rot="10800000">
          <a:off x="866078" y="865001"/>
          <a:ext cx="2777348" cy="6660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72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Rövidülés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pl. verssor</a:t>
          </a:r>
          <a:endParaRPr lang="hu-HU" sz="1600" kern="1200" dirty="0"/>
        </a:p>
      </dsp:txBody>
      <dsp:txXfrm rot="10800000">
        <a:off x="1032598" y="865001"/>
        <a:ext cx="2610828" cy="666082"/>
      </dsp:txXfrm>
    </dsp:sp>
    <dsp:sp modelId="{453D29DD-7568-44DB-9ED7-B4D1D73DDD3F}">
      <dsp:nvSpPr>
        <dsp:cNvPr id="0" name=""/>
        <dsp:cNvSpPr/>
      </dsp:nvSpPr>
      <dsp:spPr>
        <a:xfrm>
          <a:off x="533037" y="865001"/>
          <a:ext cx="666082" cy="66608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10F66-9FFD-43FA-9EA3-BEB082DA617B}">
      <dsp:nvSpPr>
        <dsp:cNvPr id="0" name=""/>
        <dsp:cNvSpPr/>
      </dsp:nvSpPr>
      <dsp:spPr>
        <a:xfrm rot="10800000">
          <a:off x="866078" y="1729914"/>
          <a:ext cx="2777348" cy="6660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72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Kiesés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pl. mindnyájan</a:t>
          </a:r>
          <a:endParaRPr lang="hu-HU" sz="1600" kern="1200" dirty="0"/>
        </a:p>
      </dsp:txBody>
      <dsp:txXfrm rot="10800000">
        <a:off x="1032598" y="1729914"/>
        <a:ext cx="2610828" cy="666082"/>
      </dsp:txXfrm>
    </dsp:sp>
    <dsp:sp modelId="{F08ACB38-A743-4880-BFB4-6EDFE6BD1E01}">
      <dsp:nvSpPr>
        <dsp:cNvPr id="0" name=""/>
        <dsp:cNvSpPr/>
      </dsp:nvSpPr>
      <dsp:spPr>
        <a:xfrm>
          <a:off x="533037" y="1729914"/>
          <a:ext cx="666082" cy="66608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DF9D5-F9BE-4F4E-B99B-1D4E9CC99A00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37579-B017-4568-BC65-30E9CB38FD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044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37579-B017-4568-BC65-30E9CB38FDAC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045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CCB9E8-36E7-4FD6-938A-F3C8B924D085}" type="datetimeFigureOut">
              <a:rPr lang="hu-HU" smtClean="0"/>
              <a:t>2016.10.23.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5B39B68-C550-4ADD-8A27-B596CE36F442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>
            <a:off x="467544" y="2852936"/>
            <a:ext cx="8062912" cy="1470025"/>
          </a:xfrm>
        </p:spPr>
        <p:txBody>
          <a:bodyPr>
            <a:noAutofit/>
          </a:bodyPr>
          <a:lstStyle/>
          <a:p>
            <a:r>
              <a:rPr lang="hu-HU" b="1" dirty="0" smtClean="0">
                <a:effectLst/>
                <a:latin typeface="Bookman Old Style" panose="02050604050505020204" pitchFamily="18" charset="0"/>
              </a:rPr>
              <a:t>A mássalhangzótörvények gyakorlása</a:t>
            </a:r>
            <a:endParaRPr lang="hu-HU" b="1" dirty="0"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2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29258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effectLst/>
                <a:latin typeface="Bookman Old Style" panose="02050604050505020204" pitchFamily="18" charset="0"/>
              </a:rPr>
              <a:t>Frissítsük fel az emlékeiteket!</a:t>
            </a:r>
            <a:r>
              <a:rPr lang="hu-HU" b="1" dirty="0" smtClean="0">
                <a:effectLst/>
              </a:rPr>
              <a:t/>
            </a:r>
            <a:br>
              <a:rPr lang="hu-HU" b="1" dirty="0" smtClean="0">
                <a:effectLst/>
              </a:rPr>
            </a:br>
            <a:endParaRPr lang="hu-HU" b="1" dirty="0">
              <a:effectLst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374344" cy="498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69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pPr algn="ctr"/>
            <a:r>
              <a:rPr lang="hu-HU" b="1" dirty="0" smtClean="0">
                <a:effectLst/>
                <a:latin typeface="Bookman Old Style" panose="02050604050505020204" pitchFamily="18" charset="0"/>
              </a:rPr>
              <a:t>Ismétlés, rendszerezés</a:t>
            </a:r>
            <a:endParaRPr lang="hu-HU" b="1" dirty="0">
              <a:effectLst/>
              <a:latin typeface="Bookman Old Style" panose="0205060405050502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593068"/>
              </p:ext>
            </p:extLst>
          </p:nvPr>
        </p:nvGraphicFramePr>
        <p:xfrm>
          <a:off x="457200" y="1268760"/>
          <a:ext cx="8229600" cy="5186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0483">
            <a:off x="5375665" y="3665941"/>
            <a:ext cx="1181576" cy="33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545053178"/>
              </p:ext>
            </p:extLst>
          </p:nvPr>
        </p:nvGraphicFramePr>
        <p:xfrm>
          <a:off x="323528" y="4149080"/>
          <a:ext cx="4176464" cy="2396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3136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76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 smtClean="0">
                <a:effectLst/>
                <a:latin typeface="Bookman Old Style" panose="02050604050505020204" pitchFamily="18" charset="0"/>
              </a:rPr>
              <a:t>Ellenőrzés</a:t>
            </a:r>
            <a:endParaRPr lang="hu-HU" sz="4800" b="1" dirty="0">
              <a:effectLst/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9694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zövegdoboz 12"/>
          <p:cNvSpPr txBox="1"/>
          <p:nvPr/>
        </p:nvSpPr>
        <p:spPr>
          <a:xfrm>
            <a:off x="395536" y="3212976"/>
            <a:ext cx="12961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bátorsággal,</a:t>
            </a:r>
          </a:p>
          <a:p>
            <a:r>
              <a:rPr lang="hu-HU" sz="1200" dirty="0" smtClean="0"/>
              <a:t>hatással, harcképtelen-</a:t>
            </a:r>
          </a:p>
          <a:p>
            <a:r>
              <a:rPr lang="hu-HU" sz="1200" dirty="0" smtClean="0"/>
              <a:t>né, egyetértéssel, naggyá, széppé, széthúzással, vonzza, játsszák, eddzük, tétovázz, less, feláldozzák, játsszák, </a:t>
            </a:r>
          </a:p>
          <a:p>
            <a:r>
              <a:rPr lang="hu-HU" sz="1200" dirty="0" smtClean="0"/>
              <a:t>akkor, ekkor, arra, erre, efféle, azzal, ezzel </a:t>
            </a:r>
            <a:endParaRPr lang="hu-HU" sz="12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619672" y="3356992"/>
            <a:ext cx="10801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erész-</a:t>
            </a:r>
          </a:p>
          <a:p>
            <a:r>
              <a:rPr lang="hu-HU" dirty="0" err="1" smtClean="0"/>
              <a:t>ség</a:t>
            </a:r>
            <a:r>
              <a:rPr lang="hu-HU" dirty="0" smtClean="0"/>
              <a:t>, zöldül-</a:t>
            </a:r>
          </a:p>
          <a:p>
            <a:r>
              <a:rPr lang="hu-HU" dirty="0" smtClean="0"/>
              <a:t>jön, ügyelje-</a:t>
            </a:r>
          </a:p>
          <a:p>
            <a:r>
              <a:rPr lang="hu-HU" dirty="0" err="1" smtClean="0"/>
              <a:t>tek</a:t>
            </a:r>
            <a:r>
              <a:rPr lang="hu-HU" dirty="0" smtClean="0"/>
              <a:t>, álljatok, átcsap, anyja, </a:t>
            </a:r>
            <a:r>
              <a:rPr lang="hu-HU" dirty="0" err="1" smtClean="0"/>
              <a:t>hagyjá-</a:t>
            </a:r>
            <a:endParaRPr lang="hu-HU" dirty="0" smtClean="0"/>
          </a:p>
          <a:p>
            <a:r>
              <a:rPr lang="hu-HU" dirty="0" smtClean="0"/>
              <a:t>tok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843808" y="3356992"/>
            <a:ext cx="115212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hu-HU" sz="1400" dirty="0" err="1" smtClean="0">
                <a:effectLst/>
                <a:latin typeface="Times New Roman"/>
                <a:ea typeface="Times New Roman"/>
              </a:rPr>
              <a:t>Legtakaro-</a:t>
            </a:r>
            <a:endParaRPr lang="hu-H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hu-HU" sz="1400" dirty="0" err="1" smtClean="0">
                <a:effectLst/>
                <a:latin typeface="Times New Roman"/>
                <a:ea typeface="Times New Roman"/>
              </a:rPr>
              <a:t>sabb</a:t>
            </a:r>
            <a:r>
              <a:rPr lang="hu-HU" sz="1400" dirty="0" smtClean="0">
                <a:effectLst/>
                <a:latin typeface="Times New Roman"/>
                <a:ea typeface="Times New Roman"/>
              </a:rPr>
              <a:t>,dob-</a:t>
            </a:r>
          </a:p>
          <a:p>
            <a:pPr>
              <a:spcAft>
                <a:spcPts val="0"/>
              </a:spcAft>
            </a:pPr>
            <a:r>
              <a:rPr lang="hu-HU" sz="1400" dirty="0" err="1" smtClean="0">
                <a:effectLst/>
                <a:latin typeface="Times New Roman"/>
                <a:ea typeface="Times New Roman"/>
              </a:rPr>
              <a:t>ta</a:t>
            </a:r>
            <a:r>
              <a:rPr lang="hu-HU" sz="1400" dirty="0" smtClean="0">
                <a:effectLst/>
                <a:latin typeface="Times New Roman"/>
                <a:ea typeface="Times New Roman"/>
              </a:rPr>
              <a:t>, hoztuk, népdal, vízpart, lökdös, patakban, fűzfák, bicikli, csúszda, édesget, kapzsi, rögtön, rágcsál</a:t>
            </a:r>
          </a:p>
          <a:p>
            <a:pPr>
              <a:spcAft>
                <a:spcPts val="0"/>
              </a:spcAft>
            </a:pPr>
            <a:r>
              <a:rPr lang="hu-HU" dirty="0" smtClean="0">
                <a:effectLst/>
                <a:latin typeface="Times New Roman"/>
                <a:ea typeface="Times New Roman"/>
              </a:rPr>
              <a:t> </a:t>
            </a:r>
            <a:endParaRPr lang="hu-HU" dirty="0">
              <a:effectLst/>
              <a:latin typeface="Times New Roman"/>
              <a:ea typeface="Times New Roman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995936" y="3356992"/>
            <a:ext cx="1080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effectLst/>
                <a:latin typeface="Times New Roman"/>
                <a:ea typeface="Times New Roman"/>
              </a:rPr>
              <a:t>azonban, ellenben, </a:t>
            </a:r>
            <a:r>
              <a:rPr lang="hu-HU" dirty="0" err="1" smtClean="0">
                <a:effectLst/>
                <a:latin typeface="Times New Roman"/>
                <a:ea typeface="Times New Roman"/>
              </a:rPr>
              <a:t>különbö-zött</a:t>
            </a:r>
            <a:r>
              <a:rPr lang="hu-HU" dirty="0" smtClean="0">
                <a:effectLst/>
                <a:latin typeface="Times New Roman"/>
                <a:ea typeface="Times New Roman"/>
              </a:rPr>
              <a:t>, rongy, ponty, angyal, konty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5220072" y="2420888"/>
            <a:ext cx="1080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err="1"/>
              <a:t>s</a:t>
            </a:r>
            <a:r>
              <a:rPr lang="hu-HU" sz="1400" dirty="0" err="1" smtClean="0"/>
              <a:t>zaporod-jon</a:t>
            </a:r>
            <a:r>
              <a:rPr lang="hu-HU" sz="1400" dirty="0"/>
              <a:t>, költség, fenjük, fáradság, adja, </a:t>
            </a:r>
            <a:r>
              <a:rPr lang="hu-HU" sz="1400" dirty="0" err="1" smtClean="0"/>
              <a:t>bokrosod-jon</a:t>
            </a:r>
            <a:r>
              <a:rPr lang="hu-HU" sz="1400" dirty="0"/>
              <a:t>, botja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6372200" y="2420888"/>
            <a:ext cx="1080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vállban, több gyerek, </a:t>
            </a:r>
            <a:r>
              <a:rPr lang="hu-HU" sz="1400" dirty="0" smtClean="0"/>
              <a:t>orrszarvú,</a:t>
            </a:r>
          </a:p>
          <a:p>
            <a:r>
              <a:rPr lang="hu-HU" sz="1400" dirty="0" smtClean="0"/>
              <a:t>inggomb</a:t>
            </a:r>
            <a:r>
              <a:rPr lang="hu-HU" sz="1400" dirty="0"/>
              <a:t>, sakktábla, vonzza, lánccal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7596336" y="2420888"/>
            <a:ext cx="11521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effectLst/>
                <a:latin typeface="Times New Roman"/>
                <a:ea typeface="Times New Roman"/>
              </a:rPr>
              <a:t>nézd meg, most nincs, </a:t>
            </a:r>
            <a:r>
              <a:rPr lang="hu-HU" dirty="0" err="1" smtClean="0">
                <a:effectLst/>
                <a:latin typeface="Times New Roman"/>
                <a:ea typeface="Times New Roman"/>
              </a:rPr>
              <a:t>mindnyá-jan</a:t>
            </a:r>
            <a:r>
              <a:rPr lang="hu-HU" dirty="0" smtClean="0">
                <a:effectLst/>
                <a:latin typeface="Times New Roman"/>
                <a:ea typeface="Times New Roman"/>
              </a:rPr>
              <a:t>, csukd be, mindnek, mondta, azt hiszem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00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620688"/>
            <a:ext cx="51125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latin typeface="Bookman Old Style" panose="02050604050505020204" pitchFamily="18" charset="0"/>
              </a:rPr>
              <a:t>Ne </a:t>
            </a:r>
            <a:r>
              <a:rPr lang="hu-HU" sz="2400" b="1" dirty="0" smtClean="0">
                <a:latin typeface="Bookman Old Style" panose="02050604050505020204" pitchFamily="18" charset="0"/>
              </a:rPr>
              <a:t>feledd, </a:t>
            </a:r>
            <a:r>
              <a:rPr lang="hu-HU" sz="2400" b="1" dirty="0">
                <a:latin typeface="Bookman Old Style" panose="02050604050505020204" pitchFamily="18" charset="0"/>
              </a:rPr>
              <a:t>a gimnázium évei alatt már többet nem </a:t>
            </a:r>
            <a:r>
              <a:rPr lang="hu-HU" sz="2400" b="1" dirty="0" smtClean="0">
                <a:latin typeface="Bookman Old Style" panose="02050604050505020204" pitchFamily="18" charset="0"/>
              </a:rPr>
              <a:t>fogsz </a:t>
            </a:r>
            <a:r>
              <a:rPr lang="hu-HU" sz="2400" b="1" dirty="0">
                <a:latin typeface="Bookman Old Style" panose="02050604050505020204" pitchFamily="18" charset="0"/>
              </a:rPr>
              <a:t>erről a témakörről tanulni, de folyamatosan számon kérhetik </a:t>
            </a:r>
            <a:r>
              <a:rPr lang="hu-HU" sz="2400" b="1" dirty="0" smtClean="0">
                <a:latin typeface="Bookman Old Style" panose="02050604050505020204" pitchFamily="18" charset="0"/>
              </a:rPr>
              <a:t>rajtad </a:t>
            </a:r>
            <a:r>
              <a:rPr lang="hu-HU" sz="2400" b="1" dirty="0">
                <a:latin typeface="Bookman Old Style" panose="02050604050505020204" pitchFamily="18" charset="0"/>
              </a:rPr>
              <a:t>a helyesírás révén, és érettségin is! </a:t>
            </a:r>
            <a:endParaRPr lang="hu-HU" sz="2400" b="1" dirty="0" smtClean="0">
              <a:latin typeface="Bookman Old Style" panose="02050604050505020204" pitchFamily="18" charset="0"/>
            </a:endParaRPr>
          </a:p>
          <a:p>
            <a:endParaRPr lang="hu-HU" sz="2400" b="1" dirty="0" smtClean="0">
              <a:latin typeface="Bookman Old Style" panose="02050604050505020204" pitchFamily="18" charset="0"/>
            </a:endParaRPr>
          </a:p>
          <a:p>
            <a:r>
              <a:rPr lang="hu-HU" sz="2400" b="1" dirty="0" smtClean="0">
                <a:latin typeface="Bookman Old Style" panose="02050604050505020204" pitchFamily="18" charset="0"/>
              </a:rPr>
              <a:t>Tanulmányozd </a:t>
            </a:r>
            <a:r>
              <a:rPr lang="hu-HU" sz="2400" b="1" dirty="0">
                <a:latin typeface="Bookman Old Style" panose="02050604050505020204" pitchFamily="18" charset="0"/>
              </a:rPr>
              <a:t>mélyen, és folyamatosan gyakorold a ’</a:t>
            </a:r>
            <a:r>
              <a:rPr lang="hu-HU" sz="2400" b="1" dirty="0" err="1">
                <a:latin typeface="Bookman Old Style" panose="02050604050505020204" pitchFamily="18" charset="0"/>
              </a:rPr>
              <a:t>fülelést</a:t>
            </a:r>
            <a:r>
              <a:rPr lang="hu-HU" sz="2400" b="1" dirty="0">
                <a:latin typeface="Bookman Old Style" panose="02050604050505020204" pitchFamily="18" charset="0"/>
              </a:rPr>
              <a:t>’!</a:t>
            </a:r>
          </a:p>
          <a:p>
            <a:r>
              <a:rPr lang="hu-HU" sz="2400" b="1" dirty="0">
                <a:latin typeface="Bookman Old Style" panose="02050604050505020204" pitchFamily="18" charset="0"/>
              </a:rPr>
              <a:t> </a:t>
            </a:r>
          </a:p>
          <a:p>
            <a:r>
              <a:rPr lang="hu-HU" sz="2400" b="1" dirty="0">
                <a:latin typeface="Bookman Old Style" panose="02050604050505020204" pitchFamily="18" charset="0"/>
              </a:rPr>
              <a:t>Köszönöm a munkátokat!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210" y="188641"/>
            <a:ext cx="287699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667" y="2132856"/>
            <a:ext cx="2378075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3136"/>
            <a:ext cx="2011864" cy="209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490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Egyéni 3. sé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C00000"/>
      </a:accent1>
      <a:accent2>
        <a:srgbClr val="DD8047"/>
      </a:accent2>
      <a:accent3>
        <a:srgbClr val="F9BD66"/>
      </a:accent3>
      <a:accent4>
        <a:srgbClr val="92D050"/>
      </a:accent4>
      <a:accent5>
        <a:srgbClr val="C00000"/>
      </a:accent5>
      <a:accent6>
        <a:srgbClr val="F7B615"/>
      </a:accent6>
      <a:hlink>
        <a:srgbClr val="F7B615"/>
      </a:hlink>
      <a:folHlink>
        <a:srgbClr val="A17B35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259</TotalTime>
  <Words>230</Words>
  <Application>Microsoft Office PowerPoint</Application>
  <PresentationFormat>Diavetítés a képernyőre (4:3 oldalarány)</PresentationFormat>
  <Paragraphs>45</Paragraphs>
  <Slides>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Lendület</vt:lpstr>
      <vt:lpstr>A mássalhangzótörvények gyakorlása</vt:lpstr>
      <vt:lpstr>Frissítsük fel az emlékeiteket! </vt:lpstr>
      <vt:lpstr>Ismétlés, rendszerezés</vt:lpstr>
      <vt:lpstr>Ellenőrzés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Hanna</dc:creator>
  <cp:lastModifiedBy>Hanna</cp:lastModifiedBy>
  <cp:revision>21</cp:revision>
  <dcterms:created xsi:type="dcterms:W3CDTF">2016-10-23T09:27:27Z</dcterms:created>
  <dcterms:modified xsi:type="dcterms:W3CDTF">2016-10-23T14:01:17Z</dcterms:modified>
</cp:coreProperties>
</file>