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8377819" TargetMode="External"/><Relationship Id="rId2" Type="http://schemas.openxmlformats.org/officeDocument/2006/relationships/hyperlink" Target="https://learningapps.org/279799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menta.com/?logout" TargetMode="External"/><Relationship Id="rId2" Type="http://schemas.openxmlformats.org/officeDocument/2006/relationships/hyperlink" Target="https://redmenta.com/?solve&amp;ks_id=45005844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ordosszaboeva60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Petőfi Sándor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Játékos óra, gyakorlóóra, teszt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79125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42110" y="683490"/>
            <a:ext cx="103354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Kedves Gyerekek! </a:t>
            </a:r>
            <a:endParaRPr lang="hu-HU" sz="2000" dirty="0"/>
          </a:p>
          <a:p>
            <a:r>
              <a:rPr lang="hu-HU" sz="2000" dirty="0" smtClean="0"/>
              <a:t>Hosszú volt ez a hét is, nem akarlak titeket túlterhelni, előbb hozzuk be, amit elkezdtünk, majd utána megyünk tovább, így ez egy laza óra volt/lesz. ;D</a:t>
            </a:r>
          </a:p>
          <a:p>
            <a:endParaRPr lang="hu-HU" sz="2000" dirty="0"/>
          </a:p>
          <a:p>
            <a:r>
              <a:rPr lang="hu-HU" sz="2000" b="1" u="sng" dirty="0" smtClean="0"/>
              <a:t>Memoriterek: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Úgy gondolom, hogy </a:t>
            </a:r>
            <a:r>
              <a:rPr lang="hu-HU" sz="2000" b="1" u="sng" dirty="0" smtClean="0"/>
              <a:t>jövő hét péntekig </a:t>
            </a:r>
            <a:r>
              <a:rPr lang="hu-HU" sz="2000" dirty="0" smtClean="0"/>
              <a:t>jó lenne, ha mindenki elküldené nekem a két vers  (Egy gondolat bánt engemet és a Nemzeti dal) elsajátított feldolgozását. Pl. </a:t>
            </a:r>
            <a:r>
              <a:rPr lang="hu-HU" sz="2000" u="sng" dirty="0" smtClean="0"/>
              <a:t>videó vagy teszt </a:t>
            </a:r>
            <a:r>
              <a:rPr lang="hu-HU" sz="2000" dirty="0" smtClean="0"/>
              <a:t>formájában. </a:t>
            </a:r>
          </a:p>
          <a:p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Sokan már felmondtátok </a:t>
            </a:r>
            <a:r>
              <a:rPr lang="hu-HU" sz="2000" u="sng" dirty="0" smtClean="0"/>
              <a:t>videón</a:t>
            </a:r>
            <a:r>
              <a:rPr lang="hu-HU" sz="2000" dirty="0" smtClean="0"/>
              <a:t> az Egy gondolat bánt engemet-et, ugyanígy kérném a </a:t>
            </a:r>
            <a:r>
              <a:rPr lang="hu-HU" sz="2000" u="sng" dirty="0" smtClean="0"/>
              <a:t>Nemzeti dalt </a:t>
            </a:r>
            <a:r>
              <a:rPr lang="hu-HU" sz="2000" dirty="0" smtClean="0"/>
              <a:t>is. Lehetsz a videón játékos, előadhatod drámai átéléssel, színészkedve vagy akár el is </a:t>
            </a:r>
            <a:r>
              <a:rPr lang="hu-HU" sz="2000" dirty="0" err="1" smtClean="0"/>
              <a:t>bábozhatod</a:t>
            </a:r>
            <a:r>
              <a:rPr lang="hu-HU" sz="2000" dirty="0" smtClean="0"/>
              <a:t>, csak lássalak és halljam a szöveget. ;D</a:t>
            </a:r>
          </a:p>
          <a:p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Az </a:t>
            </a:r>
            <a:r>
              <a:rPr lang="hu-HU" sz="2000" b="1" dirty="0" smtClean="0"/>
              <a:t>Egy gondolat bánt engemet-</a:t>
            </a:r>
            <a:r>
              <a:rPr lang="hu-HU" sz="2000" b="1" dirty="0" err="1" smtClean="0"/>
              <a:t>hez</a:t>
            </a:r>
            <a:r>
              <a:rPr lang="hu-HU" sz="2000" b="1" dirty="0" smtClean="0"/>
              <a:t> </a:t>
            </a:r>
            <a:r>
              <a:rPr lang="hu-HU" sz="2000" dirty="0" smtClean="0"/>
              <a:t>készítek </a:t>
            </a:r>
            <a:r>
              <a:rPr lang="hu-HU" sz="2000" b="1" dirty="0" smtClean="0"/>
              <a:t>tesztet is </a:t>
            </a:r>
            <a:r>
              <a:rPr lang="hu-HU" sz="2000" dirty="0" smtClean="0"/>
              <a:t>a szövegismerethez, ha valaki inkább így teljesítené, akkor arra is van lehetőség. De ezt is lehet </a:t>
            </a:r>
            <a:r>
              <a:rPr lang="hu-HU" sz="2000" b="1" dirty="0" smtClean="0"/>
              <a:t>videó</a:t>
            </a:r>
            <a:r>
              <a:rPr lang="hu-HU" sz="2000" dirty="0" smtClean="0"/>
              <a:t>ra is</a:t>
            </a:r>
            <a:r>
              <a:rPr lang="hu-HU" sz="2000" dirty="0"/>
              <a:t>. Itt Te választasz. </a:t>
            </a: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A következő oldalak közt lesz egy </a:t>
            </a:r>
            <a:r>
              <a:rPr lang="hu-HU" sz="2000" b="1" dirty="0" smtClean="0"/>
              <a:t>kreatív feladat</a:t>
            </a:r>
            <a:r>
              <a:rPr lang="hu-HU" sz="2000" dirty="0" smtClean="0"/>
              <a:t>, ha azt teljesíted (kis 5-ösért!;D), lezárom a korábbi kis jegyeid, és beírjuk a  nagy jegyet rá. ;D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6556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Játékok Petőfi életrajzához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>
              <a:hlinkClick r:id="rId2"/>
            </a:endParaRPr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learningapps.org/2797991</a:t>
            </a:r>
            <a:endParaRPr lang="hu-HU" dirty="0" smtClean="0"/>
          </a:p>
          <a:p>
            <a:r>
              <a:rPr lang="hu-HU" dirty="0">
                <a:hlinkClick r:id="rId3"/>
              </a:rPr>
              <a:t>https://</a:t>
            </a:r>
            <a:r>
              <a:rPr lang="hu-HU" dirty="0" smtClean="0">
                <a:hlinkClick r:id="rId3"/>
              </a:rPr>
              <a:t>learningapps.org/8377819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147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Kreatív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u="sng" dirty="0"/>
              <a:t>Írd fel egy verset </a:t>
            </a:r>
            <a:r>
              <a:rPr lang="hu-HU" b="1" u="sng" dirty="0" smtClean="0"/>
              <a:t>krétával a </a:t>
            </a:r>
            <a:r>
              <a:rPr lang="hu-HU" b="1" u="sng" dirty="0"/>
              <a:t>házatok előtt a járdátokra! </a:t>
            </a:r>
            <a:r>
              <a:rPr lang="hu-HU" dirty="0"/>
              <a:t>Kiválaszthatod a kedvenc versed néhány </a:t>
            </a:r>
            <a:r>
              <a:rPr lang="hu-HU" dirty="0" smtClean="0"/>
              <a:t>sorát, (lehet tankönyvből, akár Petőfi is) vagy </a:t>
            </a:r>
            <a:r>
              <a:rPr lang="hu-HU" dirty="0"/>
              <a:t>írhatsz saját verset is</a:t>
            </a:r>
            <a:r>
              <a:rPr lang="hu-HU" dirty="0" smtClean="0"/>
              <a:t>!</a:t>
            </a:r>
          </a:p>
          <a:p>
            <a:r>
              <a:rPr lang="hu-HU" u="sng" dirty="0" err="1" smtClean="0"/>
              <a:t>Fotózd</a:t>
            </a:r>
            <a:r>
              <a:rPr lang="hu-HU" u="sng" dirty="0" smtClean="0"/>
              <a:t> le, küldd el! </a:t>
            </a:r>
            <a:r>
              <a:rPr lang="hu-HU" dirty="0" smtClean="0"/>
              <a:t>Hozzáadom a korábbi kis jegyeidhez, és nagy jegy lesz belőle! ;D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278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egy gondolat bánt engemet tesztje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57541"/>
          </a:xfrm>
        </p:spPr>
        <p:txBody>
          <a:bodyPr>
            <a:normAutofit lnSpcReduction="10000"/>
          </a:bodyPr>
          <a:lstStyle/>
          <a:p>
            <a:r>
              <a:rPr lang="hu-HU" dirty="0"/>
              <a:t>Itt </a:t>
            </a:r>
            <a:r>
              <a:rPr lang="hu-HU" dirty="0" smtClean="0"/>
              <a:t>találod: </a:t>
            </a:r>
          </a:p>
          <a:p>
            <a:r>
              <a:rPr lang="hu-HU" dirty="0" smtClean="0">
                <a:hlinkClick r:id="rId2"/>
              </a:rPr>
              <a:t>https</a:t>
            </a:r>
            <a:r>
              <a:rPr lang="hu-HU" dirty="0">
                <a:hlinkClick r:id="rId2"/>
              </a:rPr>
              <a:t>://redmenta.com/?</a:t>
            </a:r>
            <a:r>
              <a:rPr lang="hu-HU" dirty="0" smtClean="0">
                <a:hlinkClick r:id="rId2"/>
              </a:rPr>
              <a:t>solve&amp;ks_id=450058447</a:t>
            </a:r>
            <a:endParaRPr lang="hu-HU" dirty="0" smtClean="0"/>
          </a:p>
          <a:p>
            <a:r>
              <a:rPr lang="hu-HU" dirty="0"/>
              <a:t>Vagy itt: 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https</a:t>
            </a:r>
            <a:r>
              <a:rPr lang="hu-HU" dirty="0">
                <a:hlinkClick r:id="rId3"/>
              </a:rPr>
              <a:t>://www.redmenta.com/?</a:t>
            </a:r>
            <a:r>
              <a:rPr lang="hu-HU" dirty="0" smtClean="0">
                <a:hlinkClick r:id="rId3"/>
              </a:rPr>
              <a:t>logout</a:t>
            </a:r>
            <a:r>
              <a:rPr lang="hu-HU" dirty="0" smtClean="0"/>
              <a:t> </a:t>
            </a:r>
            <a:r>
              <a:rPr lang="hu-HU" dirty="0"/>
              <a:t>és írd be a direktcímet: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										Egy </a:t>
            </a:r>
            <a:r>
              <a:rPr lang="hu-HU" dirty="0"/>
              <a:t>gondolat-Ötös suli</a:t>
            </a:r>
            <a:endParaRPr lang="hu-HU" dirty="0" smtClean="0"/>
          </a:p>
          <a:p>
            <a:r>
              <a:rPr lang="hu-HU" dirty="0" smtClean="0"/>
              <a:t>Regisztrálj be a neveddel, hogy tudjam, te vagy az, és indulhat a kitöltés.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 15 perced van, és kétszer próbálkozhatsz. ;D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1293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feladat, füzetvázlat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1" y="2105891"/>
            <a:ext cx="9601196" cy="397163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Nincs! </a:t>
            </a:r>
          </a:p>
          <a:p>
            <a:r>
              <a:rPr lang="hu-HU" dirty="0" smtClean="0"/>
              <a:t>Amiket itt leírtam, ezeket kell teljesíteni egy hét alatt, kérlek tegyétek bele szíveteket, lelketeket, úgy lesz az igazi! ;D</a:t>
            </a:r>
          </a:p>
          <a:p>
            <a:r>
              <a:rPr lang="hu-HU" dirty="0" smtClean="0"/>
              <a:t>Hosszú hét volt, élvezzétek ki a jó időt erkélyen vagy kertben, de vigyázzatok magatokra és a 1,5 méter távolságra! ;)</a:t>
            </a:r>
          </a:p>
          <a:p>
            <a:r>
              <a:rPr lang="hu-HU" dirty="0" smtClean="0"/>
              <a:t>Jó hétvégét! </a:t>
            </a:r>
          </a:p>
          <a:p>
            <a:r>
              <a:rPr lang="hu-HU" dirty="0" smtClean="0"/>
              <a:t>A korábbi helyek, fórumok ugyanúgy élnek: </a:t>
            </a:r>
          </a:p>
          <a:p>
            <a:r>
              <a:rPr lang="hu-HU" dirty="0" smtClean="0">
                <a:hlinkClick r:id="rId2"/>
              </a:rPr>
              <a:t>hordosszaboeva60@gmail.com</a:t>
            </a:r>
            <a:endParaRPr lang="hu-HU" dirty="0" smtClean="0"/>
          </a:p>
          <a:p>
            <a:r>
              <a:rPr lang="hu-HU" dirty="0" smtClean="0"/>
              <a:t>evatanarneniosztalyterme.webnode.hu</a:t>
            </a:r>
          </a:p>
          <a:p>
            <a:pPr marL="0" indent="0">
              <a:buNone/>
            </a:pPr>
            <a:r>
              <a:rPr lang="hu-HU" dirty="0" smtClean="0"/>
              <a:t>														Éva tanár néni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9044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350</Words>
  <Application>Microsoft Office PowerPoint</Application>
  <PresentationFormat>Szélesvásznú</PresentationFormat>
  <Paragraphs>37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Organikus</vt:lpstr>
      <vt:lpstr>Petőfi Sándor</vt:lpstr>
      <vt:lpstr>PowerPoint-bemutató</vt:lpstr>
      <vt:lpstr>Játékok Petőfi életrajzához</vt:lpstr>
      <vt:lpstr>Kreatív feladat</vt:lpstr>
      <vt:lpstr>Az egy gondolat bánt engemet tesztje</vt:lpstr>
      <vt:lpstr>Házi feladat, füzetvázlat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HORDÓS-SZABÓ ÉVA</dc:creator>
  <cp:lastModifiedBy>HORDÓS-SZABÓ ÉVA</cp:lastModifiedBy>
  <cp:revision>12</cp:revision>
  <dcterms:created xsi:type="dcterms:W3CDTF">2020-03-27T18:51:32Z</dcterms:created>
  <dcterms:modified xsi:type="dcterms:W3CDTF">2020-03-27T20:31:24Z</dcterms:modified>
</cp:coreProperties>
</file>